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FF9900"/>
                </a:solidFill>
              </a:rPr>
              <a:t>    </a:t>
            </a:r>
            <a:r>
              <a:rPr lang="nb-NO" sz="3600" b="1" baseline="0" dirty="0">
                <a:solidFill>
                  <a:srgbClr val="FF9900"/>
                </a:solidFill>
              </a:rPr>
              <a:t>Torsdag</a:t>
            </a:r>
            <a:r>
              <a:rPr lang="nb-NO" sz="3600" baseline="0" dirty="0">
                <a:solidFill>
                  <a:srgbClr val="FF9900"/>
                </a:solidFill>
              </a:rPr>
              <a:t>				</a:t>
            </a:r>
            <a:r>
              <a:rPr lang="nb-NO" sz="3600" b="1" baseline="0" dirty="0">
                <a:solidFill>
                  <a:srgbClr val="FF99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3F7E9-6CF1-422D-B646-E722D2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1A88A-65EC-4D58-BE4F-F0DDB859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CD71D-6EF0-4045-B8FB-F7B02D93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31E06-B5D0-4111-9246-3139DE43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4B369-4EF5-4D6B-83F9-29CFFF88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0C4501A-261A-4428-85D8-68F4DE33E81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08AFAD-9B2A-446B-AC84-22FE53974F44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95D59EF0-365C-43DD-A8C1-7F3F9B645736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C13D64-FDAE-43F3-903C-21CC53966E21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dirty="0">
                <a:solidFill>
                  <a:srgbClr val="FF9900"/>
                </a:solidFill>
              </a:rPr>
              <a:t>    </a:t>
            </a:r>
            <a:r>
              <a:rPr lang="nb-NO" sz="3600" b="1" dirty="0">
                <a:solidFill>
                  <a:srgbClr val="FF9900"/>
                </a:solidFill>
              </a:rPr>
              <a:t>Torsdag</a:t>
            </a:r>
            <a:r>
              <a:rPr lang="nb-NO" sz="3600" dirty="0">
                <a:solidFill>
                  <a:srgbClr val="FF9900"/>
                </a:solidFill>
              </a:rPr>
              <a:t>				</a:t>
            </a:r>
            <a:r>
              <a:rPr lang="nb-NO" sz="3600" b="1" dirty="0">
                <a:solidFill>
                  <a:srgbClr val="FF99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D24F58-B1E2-4743-8261-3038422B57C3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AA6857-AB27-43D8-84E9-B6879B29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26A4E-3C78-476E-8B37-D37F9424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E025-4199-424F-B3BB-F401534B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C7FC7C-3AFD-404C-9455-6F6C8F6B9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F05D8-1046-48CC-B54E-508846A0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22339A-BCB9-44F9-B87A-E87A89778811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FF99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BD31F81-CAE9-4CC2-9F96-45CC3E178BD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16932163-68CC-42F5-A274-2F15C7643BD7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8DDA0DF-4C5D-44BE-9711-B1FD67981DA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dirty="0">
                <a:solidFill>
                  <a:srgbClr val="FF9900"/>
                </a:solidFill>
              </a:rPr>
              <a:t>    </a:t>
            </a:r>
            <a:r>
              <a:rPr lang="nb-NO" sz="3600" b="1" dirty="0">
                <a:solidFill>
                  <a:srgbClr val="FF9900"/>
                </a:solidFill>
              </a:rPr>
              <a:t>Torsdag</a:t>
            </a:r>
            <a:r>
              <a:rPr lang="nb-NO" sz="3600" dirty="0">
                <a:solidFill>
                  <a:srgbClr val="FF9900"/>
                </a:solidFill>
              </a:rPr>
              <a:t>				</a:t>
            </a:r>
            <a:r>
              <a:rPr lang="nb-NO" sz="3600" b="1" dirty="0">
                <a:solidFill>
                  <a:srgbClr val="FF990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99D90D-4E31-4A23-B69D-CFB9C0F92F14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5</cp:revision>
  <dcterms:created xsi:type="dcterms:W3CDTF">2019-05-05T09:45:59Z</dcterms:created>
  <dcterms:modified xsi:type="dcterms:W3CDTF">2019-05-06T17:03:11Z</dcterms:modified>
</cp:coreProperties>
</file>