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00B4B0"/>
    <a:srgbClr val="9966FF"/>
    <a:srgbClr val="FF9900"/>
    <a:srgbClr val="FFAC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B14253A-F693-4324-B1DA-F2701DD005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95CA36A-1148-4882-B696-509A00CA63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A4F90F1-70FD-44E4-9411-0BC63A3F1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57DD6E1-022C-4104-880A-9F46733AE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59CF7EC-3B26-4433-AB86-EE7498691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02245A74-2301-499F-B4DE-2F8344319C0C}"/>
              </a:ext>
            </a:extLst>
          </p:cNvPr>
          <p:cNvSpPr/>
          <p:nvPr userDrawn="1"/>
        </p:nvSpPr>
        <p:spPr>
          <a:xfrm>
            <a:off x="0" y="0"/>
            <a:ext cx="12192000" cy="6849075"/>
          </a:xfrm>
          <a:prstGeom prst="rect">
            <a:avLst/>
          </a:prstGeom>
          <a:solidFill>
            <a:srgbClr val="996633"/>
          </a:solidFill>
          <a:ln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902F31CA-E608-41B5-866E-464268DBFD59}"/>
              </a:ext>
            </a:extLst>
          </p:cNvPr>
          <p:cNvSpPr/>
          <p:nvPr userDrawn="1"/>
        </p:nvSpPr>
        <p:spPr>
          <a:xfrm>
            <a:off x="1179576" y="1305803"/>
            <a:ext cx="4809744" cy="4718304"/>
          </a:xfrm>
          <a:prstGeom prst="ellipse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Manuell behandling 8">
            <a:extLst>
              <a:ext uri="{FF2B5EF4-FFF2-40B4-BE49-F238E27FC236}">
                <a16:creationId xmlns:a16="http://schemas.microsoft.com/office/drawing/2014/main" id="{FE0071B8-F2E5-4BAC-82CA-EC045420E9CA}"/>
              </a:ext>
            </a:extLst>
          </p:cNvPr>
          <p:cNvSpPr/>
          <p:nvPr userDrawn="1"/>
        </p:nvSpPr>
        <p:spPr>
          <a:xfrm>
            <a:off x="6894576" y="2485379"/>
            <a:ext cx="4309872" cy="3538728"/>
          </a:xfrm>
          <a:prstGeom prst="flowChartManualOperation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855F454F-F178-4324-B5DB-1E9FBABA61CA}"/>
              </a:ext>
            </a:extLst>
          </p:cNvPr>
          <p:cNvSpPr txBox="1"/>
          <p:nvPr userDrawn="1"/>
        </p:nvSpPr>
        <p:spPr>
          <a:xfrm>
            <a:off x="0" y="310896"/>
            <a:ext cx="1219357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3600" baseline="0" dirty="0">
                <a:solidFill>
                  <a:srgbClr val="996633"/>
                </a:solidFill>
              </a:rPr>
              <a:t>    </a:t>
            </a:r>
            <a:r>
              <a:rPr lang="nb-NO" sz="3600" b="1" baseline="0" dirty="0">
                <a:solidFill>
                  <a:srgbClr val="996633"/>
                </a:solidFill>
              </a:rPr>
              <a:t>Søndag</a:t>
            </a:r>
            <a:r>
              <a:rPr lang="nb-NO" sz="3600" baseline="0" dirty="0">
                <a:solidFill>
                  <a:srgbClr val="996633"/>
                </a:solidFill>
              </a:rPr>
              <a:t>				</a:t>
            </a:r>
            <a:r>
              <a:rPr lang="nb-NO" sz="3600" b="1" baseline="0" dirty="0">
                <a:solidFill>
                  <a:srgbClr val="996633"/>
                </a:solidFill>
              </a:rPr>
              <a:t>Måltid:                                    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A0577786-E58D-470D-9833-6373284BAF6A}"/>
              </a:ext>
            </a:extLst>
          </p:cNvPr>
          <p:cNvSpPr txBox="1"/>
          <p:nvPr userDrawn="1"/>
        </p:nvSpPr>
        <p:spPr>
          <a:xfrm>
            <a:off x="2953853" y="6141190"/>
            <a:ext cx="70401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b="1" dirty="0">
                <a:solidFill>
                  <a:schemeClr val="bg1"/>
                </a:solidFill>
              </a:rPr>
              <a:t>Mat						Drikke</a:t>
            </a:r>
          </a:p>
        </p:txBody>
      </p:sp>
    </p:spTree>
    <p:extLst>
      <p:ext uri="{BB962C8B-B14F-4D97-AF65-F5344CB8AC3E}">
        <p14:creationId xmlns:p14="http://schemas.microsoft.com/office/powerpoint/2010/main" val="1708598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CC6F48-44F5-4A5B-86E2-D3531E776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E771039-AA49-4BA6-A382-42AA5862C2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62577F2-E343-4A34-A526-3FBBBEF1C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C8BE8A6-70A7-4A6C-93A5-EB0E4BEDE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E6DFCF8-8E9B-42CD-89B4-08CDD4E3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6993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B301E6F-2361-4195-8229-151C9848D0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8EB3BA8-8515-42F3-A215-42DFE9BA6A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BA28684-9343-41D9-98E5-17BA56B89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966F1B0-0BD6-488B-B36A-3F081F083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EE10890-E4DD-4D20-ADCE-05D2B09AC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8095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0A3F7E9-6CF1-422D-B646-E722D2167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321A88A-65EC-4D58-BE4F-F0DDB8592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06CD71D-6EF0-4045-B8FB-F7B02D931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5E31E06-B5D0-4111-9246-3139DE438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BF4B369-4EF5-4D6B-83F9-29CFFF88D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50C4501A-261A-4428-85D8-68F4DE33E81C}"/>
              </a:ext>
            </a:extLst>
          </p:cNvPr>
          <p:cNvSpPr/>
          <p:nvPr userDrawn="1"/>
        </p:nvSpPr>
        <p:spPr>
          <a:xfrm>
            <a:off x="0" y="0"/>
            <a:ext cx="12192000" cy="6849075"/>
          </a:xfrm>
          <a:prstGeom prst="rect">
            <a:avLst/>
          </a:prstGeom>
          <a:solidFill>
            <a:srgbClr val="996633"/>
          </a:solidFill>
          <a:ln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BD08AFAD-9B2A-446B-AC84-22FE53974F44}"/>
              </a:ext>
            </a:extLst>
          </p:cNvPr>
          <p:cNvSpPr/>
          <p:nvPr userDrawn="1"/>
        </p:nvSpPr>
        <p:spPr>
          <a:xfrm>
            <a:off x="1179576" y="1305803"/>
            <a:ext cx="4809744" cy="4718304"/>
          </a:xfrm>
          <a:prstGeom prst="ellipse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Manuell behandling 8">
            <a:extLst>
              <a:ext uri="{FF2B5EF4-FFF2-40B4-BE49-F238E27FC236}">
                <a16:creationId xmlns:a16="http://schemas.microsoft.com/office/drawing/2014/main" id="{95D59EF0-365C-43DD-A8C1-7F3F9B645736}"/>
              </a:ext>
            </a:extLst>
          </p:cNvPr>
          <p:cNvSpPr/>
          <p:nvPr userDrawn="1"/>
        </p:nvSpPr>
        <p:spPr>
          <a:xfrm>
            <a:off x="6894576" y="2485379"/>
            <a:ext cx="4309872" cy="3538728"/>
          </a:xfrm>
          <a:prstGeom prst="flowChartManualOperation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8CC13D64-FDAE-43F3-903C-21CC53966E21}"/>
              </a:ext>
            </a:extLst>
          </p:cNvPr>
          <p:cNvSpPr txBox="1"/>
          <p:nvPr userDrawn="1"/>
        </p:nvSpPr>
        <p:spPr>
          <a:xfrm>
            <a:off x="0" y="310896"/>
            <a:ext cx="1219357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3600" baseline="0" dirty="0">
                <a:solidFill>
                  <a:srgbClr val="996633"/>
                </a:solidFill>
              </a:rPr>
              <a:t>    </a:t>
            </a:r>
            <a:r>
              <a:rPr lang="nb-NO" sz="3600" b="1" baseline="0" dirty="0">
                <a:solidFill>
                  <a:srgbClr val="996633"/>
                </a:solidFill>
              </a:rPr>
              <a:t>Søndag</a:t>
            </a:r>
            <a:r>
              <a:rPr lang="nb-NO" sz="3600" baseline="0" dirty="0">
                <a:solidFill>
                  <a:srgbClr val="996633"/>
                </a:solidFill>
              </a:rPr>
              <a:t>				</a:t>
            </a:r>
            <a:r>
              <a:rPr lang="nb-NO" sz="3600" b="1" baseline="0" dirty="0">
                <a:solidFill>
                  <a:srgbClr val="996633"/>
                </a:solidFill>
              </a:rPr>
              <a:t>Måltid:                                    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AED24F58-B1E2-4743-8261-3038422B57C3}"/>
              </a:ext>
            </a:extLst>
          </p:cNvPr>
          <p:cNvSpPr txBox="1"/>
          <p:nvPr userDrawn="1"/>
        </p:nvSpPr>
        <p:spPr>
          <a:xfrm>
            <a:off x="2953853" y="6141190"/>
            <a:ext cx="70401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b="1" dirty="0">
                <a:solidFill>
                  <a:schemeClr val="bg1"/>
                </a:solidFill>
              </a:rPr>
              <a:t>Mat						Drikke</a:t>
            </a:r>
          </a:p>
        </p:txBody>
      </p:sp>
    </p:spTree>
    <p:extLst>
      <p:ext uri="{BB962C8B-B14F-4D97-AF65-F5344CB8AC3E}">
        <p14:creationId xmlns:p14="http://schemas.microsoft.com/office/powerpoint/2010/main" val="228348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3E3C9E-CC9C-42EC-9FFD-60A3A1896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BC69253-EA8C-4658-B32B-487EE4C80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3D73148-4408-4889-8CAB-4F88F41DF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085C586-6C6D-4B5E-A2CE-213373386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C28A192-A096-47D6-95D0-4906A4235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5846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1F61CF6-29A9-470F-9CF0-2679A9E6A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4398230-2F18-462D-86A9-CF9E660B3E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A6EAD73-8DCF-4371-9698-C97EC38A28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8FB2DC1-E92D-4109-BB1B-CBF3A48C6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660D6C5-4023-4D24-A7B2-77160EEC5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CAF33B7-08DB-4D10-8E19-672F9977F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408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993F0E-FB44-43CE-B6AD-008197645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134A627-D74D-460F-95AD-B583F7A935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50A4224-DD72-4D4F-9265-FF69EC168A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5B26BCA-164B-4F35-B346-AD612D9E46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7F16993B-3FC6-4480-8DAF-951E8FBFFD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2D3DDAB3-B283-4EE2-B03C-23FC0F6C1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ACBE6A4F-A5D2-42AF-8E79-7FAFE7850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971075DE-17B6-4C2F-BEB7-62DD8D95C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8235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907A090-0C2D-4A4C-AF63-09CFE5B25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585A3A6-81C6-4625-AFA0-F726BCD54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517436F-FE67-404A-BC17-76BDDC12A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9482DD2-B611-472C-95D2-1BB2BC217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2269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0439AB77-3994-4EE6-8E5F-55F77D11E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EC39DF21-E8EA-4C81-B874-A8139508E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61E92489-AA64-402E-9BB9-174AA4FE4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4690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3C53937-F97C-4AFD-B82D-DF4A51C65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693F104-D248-4998-A566-BACC7EFB9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657BA43-14EB-4B93-9A3C-9AE62F2066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9B8E2B6-737D-43B2-981C-1D0A6D78E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FA734CE-15C2-400C-BB86-1DD3CA04D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61A7404-C4BF-4B96-8DB4-5BD67B839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4678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6FDE0D4-4074-4F85-8732-AF3F70079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62E9A5FA-5E09-42A3-BDBB-736788E515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B6E41B0-29B2-4DF1-8C21-CDA0681F8C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89CAD86-8BA7-41F4-9A5C-E701684C0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B90935A-1FEF-4297-AD1E-A38471109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A15D9DF-083E-4C2C-8D29-FCF9E5A9B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655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56AA6857-AB27-43D8-84E9-B6879B29A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1E26A4E-3C78-476E-8B37-D37F94244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176E025-4199-424F-B3BB-F401534BAC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EC7FC7C-3AFD-404C-9455-6F6C8F6B9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E3F05D8-1046-48CC-B54E-508846A0AA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6D22339A-BCB9-44F9-B87A-E87A89778811}"/>
              </a:ext>
            </a:extLst>
          </p:cNvPr>
          <p:cNvSpPr/>
          <p:nvPr userDrawn="1"/>
        </p:nvSpPr>
        <p:spPr>
          <a:xfrm>
            <a:off x="0" y="0"/>
            <a:ext cx="12192000" cy="6849075"/>
          </a:xfrm>
          <a:prstGeom prst="rect">
            <a:avLst/>
          </a:prstGeom>
          <a:solidFill>
            <a:srgbClr val="996633"/>
          </a:solidFill>
          <a:ln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7BD31F81-CAE9-4CC2-9F96-45CC3E178BDE}"/>
              </a:ext>
            </a:extLst>
          </p:cNvPr>
          <p:cNvSpPr/>
          <p:nvPr userDrawn="1"/>
        </p:nvSpPr>
        <p:spPr>
          <a:xfrm>
            <a:off x="1179576" y="1305803"/>
            <a:ext cx="4809744" cy="4718304"/>
          </a:xfrm>
          <a:prstGeom prst="ellipse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Manuell behandling 8">
            <a:extLst>
              <a:ext uri="{FF2B5EF4-FFF2-40B4-BE49-F238E27FC236}">
                <a16:creationId xmlns:a16="http://schemas.microsoft.com/office/drawing/2014/main" id="{16932163-68CC-42F5-A274-2F15C7643BD7}"/>
              </a:ext>
            </a:extLst>
          </p:cNvPr>
          <p:cNvSpPr/>
          <p:nvPr userDrawn="1"/>
        </p:nvSpPr>
        <p:spPr>
          <a:xfrm>
            <a:off x="6894576" y="2485379"/>
            <a:ext cx="4309872" cy="3538728"/>
          </a:xfrm>
          <a:prstGeom prst="flowChartManualOperation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08DDA0DF-4C5D-44BE-9711-B1FD67981DAA}"/>
              </a:ext>
            </a:extLst>
          </p:cNvPr>
          <p:cNvSpPr txBox="1"/>
          <p:nvPr userDrawn="1"/>
        </p:nvSpPr>
        <p:spPr>
          <a:xfrm>
            <a:off x="0" y="310896"/>
            <a:ext cx="1219357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3600" baseline="0" dirty="0">
                <a:solidFill>
                  <a:srgbClr val="996633"/>
                </a:solidFill>
              </a:rPr>
              <a:t>    </a:t>
            </a:r>
            <a:r>
              <a:rPr lang="nb-NO" sz="3600" b="1" baseline="0" dirty="0">
                <a:solidFill>
                  <a:srgbClr val="996633"/>
                </a:solidFill>
              </a:rPr>
              <a:t>Søndag</a:t>
            </a:r>
            <a:r>
              <a:rPr lang="nb-NO" sz="3600" baseline="0" dirty="0">
                <a:solidFill>
                  <a:srgbClr val="996633"/>
                </a:solidFill>
              </a:rPr>
              <a:t>				</a:t>
            </a:r>
            <a:r>
              <a:rPr lang="nb-NO" sz="3600" b="1" baseline="0" dirty="0">
                <a:solidFill>
                  <a:srgbClr val="996633"/>
                </a:solidFill>
              </a:rPr>
              <a:t>Måltid:                                    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0099D90D-4E31-4A23-B69D-CFB9C0F92F14}"/>
              </a:ext>
            </a:extLst>
          </p:cNvPr>
          <p:cNvSpPr txBox="1"/>
          <p:nvPr userDrawn="1"/>
        </p:nvSpPr>
        <p:spPr>
          <a:xfrm>
            <a:off x="2953853" y="6141190"/>
            <a:ext cx="70401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b="1" dirty="0">
                <a:solidFill>
                  <a:schemeClr val="bg1"/>
                </a:solidFill>
              </a:rPr>
              <a:t>Mat						Drikke</a:t>
            </a:r>
          </a:p>
        </p:txBody>
      </p:sp>
    </p:spTree>
    <p:extLst>
      <p:ext uri="{BB962C8B-B14F-4D97-AF65-F5344CB8AC3E}">
        <p14:creationId xmlns:p14="http://schemas.microsoft.com/office/powerpoint/2010/main" val="264113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404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Riitta Hellman</dc:creator>
  <cp:lastModifiedBy>Riitta Hellman</cp:lastModifiedBy>
  <cp:revision>8</cp:revision>
  <dcterms:created xsi:type="dcterms:W3CDTF">2019-05-05T09:45:59Z</dcterms:created>
  <dcterms:modified xsi:type="dcterms:W3CDTF">2019-05-06T17:29:32Z</dcterms:modified>
</cp:coreProperties>
</file>