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472C4"/>
    <a:srgbClr val="FF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428D4-DB6D-4540-9330-A1F0488A2C00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D1BAD-8B19-41C4-9709-E194C67C94A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99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D1BAD-8B19-41C4-9709-E194C67C94A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972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4253A-F693-4324-B1DA-F2701DD00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5CA36A-1148-4882-B696-509A00CA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4F90F1-70FD-44E4-9411-0BC63A3F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7DD6E1-022C-4104-880A-9F46733A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9CF7EC-3B26-4433-AB86-EE749869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2245A74-2301-499F-B4DE-2F8344319C0C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02F31CA-E608-41B5-866E-464268DBFD59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Manuell behandling 8">
            <a:extLst>
              <a:ext uri="{FF2B5EF4-FFF2-40B4-BE49-F238E27FC236}">
                <a16:creationId xmlns:a16="http://schemas.microsoft.com/office/drawing/2014/main" id="{FE0071B8-F2E5-4BAC-82CA-EC045420E9CA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855F454F-F178-4324-B5DB-1E9FBABA61CA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00B050"/>
                </a:solidFill>
              </a:rPr>
              <a:t>    </a:t>
            </a:r>
            <a:r>
              <a:rPr lang="nb-NO" sz="3600" b="1" baseline="0" dirty="0">
                <a:solidFill>
                  <a:srgbClr val="00B050"/>
                </a:solidFill>
              </a:rPr>
              <a:t>Onsdag</a:t>
            </a:r>
            <a:r>
              <a:rPr lang="nb-NO" sz="3600" baseline="0" dirty="0">
                <a:solidFill>
                  <a:srgbClr val="00B050"/>
                </a:solidFill>
              </a:rPr>
              <a:t>				</a:t>
            </a:r>
            <a:r>
              <a:rPr lang="nb-NO" sz="3600" b="1" baseline="0" dirty="0">
                <a:solidFill>
                  <a:srgbClr val="00B050"/>
                </a:solidFill>
              </a:rPr>
              <a:t>Måltid:                                    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0577786-E58D-470D-9833-6373284BAF6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1708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CC6F48-44F5-4A5B-86E2-D3531E776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E771039-AA49-4BA6-A382-42AA5862C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2577F2-E343-4A34-A526-3FBBBEF1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8BE8A6-70A7-4A6C-93A5-EB0E4BED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DFCF8-8E9B-42CD-89B4-08CDD4E3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99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B301E6F-2361-4195-8229-151C9848D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EB3BA8-8515-42F3-A215-42DFE9BA6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BA28684-9343-41D9-98E5-17BA56B8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966F1B0-0BD6-488B-B36A-3F081F08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E10890-E4DD-4D20-ADCE-05D2B09A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0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4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E3C9E-CC9C-42EC-9FFD-60A3A189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BC69253-EA8C-4658-B32B-487EE4C8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D73148-4408-4889-8CAB-4F88F41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5C586-6C6D-4B5E-A2CE-21337338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28A192-A096-47D6-95D0-4906A42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84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F61CF6-29A9-470F-9CF0-2679A9E6A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398230-2F18-462D-86A9-CF9E660B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6EAD73-8DCF-4371-9698-C97EC38A2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B2DC1-E92D-4109-BB1B-CBF3A48C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60D6C5-4023-4D24-A7B2-77160EEC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AF33B7-08DB-4D10-8E19-672F997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40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93F0E-FB44-43CE-B6AD-00819764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34A627-D74D-460F-95AD-B583F7A93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A4224-DD72-4D4F-9265-FF69EC168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B26BCA-164B-4F35-B346-AD612D9E4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F16993B-3FC6-4480-8DAF-951E8FBF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D3DDAB3-B283-4EE2-B03C-23FC0F6C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CBE6A4F-A5D2-42AF-8E79-7FAFE785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1075DE-17B6-4C2F-BEB7-62DD8D9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2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07A090-0C2D-4A4C-AF63-09CFE5B2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85A3A6-81C6-4625-AFA0-F726BCD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17436F-FE67-404A-BC17-76BDDC12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482DD2-B611-472C-95D2-1BB2BC21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2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439AB77-3994-4EE6-8E5F-55F77D11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C39DF21-E8EA-4C81-B874-A8139508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1E92489-AA64-402E-9BB9-174AA4FE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469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C53937-F97C-4AFD-B82D-DF4A51C6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93F104-D248-4998-A566-BACC7EFB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57BA43-14EB-4B93-9A3C-9AE62F206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9B8E2B6-737D-43B2-981C-1D0A6D78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34CE-15C2-400C-BB86-1DD3CA04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A7404-C4BF-4B96-8DB4-5BD67B83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67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DE0D4-4074-4F85-8732-AF3F7007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2E9A5FA-5E09-42A3-BDBB-736788E51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6E41B0-29B2-4DF1-8C21-CDA0681F8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9CAD86-8BA7-41F4-9A5C-E701684C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0935A-1FEF-4297-AD1E-A38471109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A15D9DF-083E-4C2C-8D29-FCF9E5A9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655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tel 1">
            <a:extLst>
              <a:ext uri="{FF2B5EF4-FFF2-40B4-BE49-F238E27FC236}">
                <a16:creationId xmlns:a16="http://schemas.microsoft.com/office/drawing/2014/main" id="{6B1DFB17-57A5-40D4-B268-CF3C65B6CDC3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2" name="Undertittel 2">
            <a:extLst>
              <a:ext uri="{FF2B5EF4-FFF2-40B4-BE49-F238E27FC236}">
                <a16:creationId xmlns:a16="http://schemas.microsoft.com/office/drawing/2014/main" id="{37B651CC-605E-4FC8-9B42-BBFF6806B7BA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3" name="Plassholder for dato 3">
            <a:extLst>
              <a:ext uri="{FF2B5EF4-FFF2-40B4-BE49-F238E27FC236}">
                <a16:creationId xmlns:a16="http://schemas.microsoft.com/office/drawing/2014/main" id="{642A6339-B603-4883-9454-FD1C193DF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860484-E578-4288-AA81-EEC575471D4D}" type="datetimeFigureOut">
              <a:rPr lang="nb-NO" smtClean="0"/>
              <a:t>06.05.2019</a:t>
            </a:fld>
            <a:endParaRPr lang="nb-NO"/>
          </a:p>
        </p:txBody>
      </p:sp>
      <p:sp>
        <p:nvSpPr>
          <p:cNvPr id="24" name="Plassholder for bunntekst 4">
            <a:extLst>
              <a:ext uri="{FF2B5EF4-FFF2-40B4-BE49-F238E27FC236}">
                <a16:creationId xmlns:a16="http://schemas.microsoft.com/office/drawing/2014/main" id="{AFFE779E-7232-4C94-AC4E-EC926DBCFA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25" name="Plassholder for lysbildenummer 5">
            <a:extLst>
              <a:ext uri="{FF2B5EF4-FFF2-40B4-BE49-F238E27FC236}">
                <a16:creationId xmlns:a16="http://schemas.microsoft.com/office/drawing/2014/main" id="{01E04F8B-F4E6-4143-B8A0-DBE8AADB2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68670-64FB-4F01-8611-16CC1F566F5D}" type="slidenum">
              <a:rPr lang="nb-NO" smtClean="0"/>
              <a:t>‹#›</a:t>
            </a:fld>
            <a:endParaRPr lang="nb-NO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30981D1F-4904-43EA-A422-6F4F78B73F00}"/>
              </a:ext>
            </a:extLst>
          </p:cNvPr>
          <p:cNvSpPr/>
          <p:nvPr userDrawn="1"/>
        </p:nvSpPr>
        <p:spPr>
          <a:xfrm>
            <a:off x="0" y="0"/>
            <a:ext cx="12192000" cy="68490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E6C057E2-5C2F-43B9-85B0-BF3D391D3BFE}"/>
              </a:ext>
            </a:extLst>
          </p:cNvPr>
          <p:cNvSpPr/>
          <p:nvPr userDrawn="1"/>
        </p:nvSpPr>
        <p:spPr>
          <a:xfrm>
            <a:off x="1179576" y="1305803"/>
            <a:ext cx="4809744" cy="4718304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Manuell behandling 27">
            <a:extLst>
              <a:ext uri="{FF2B5EF4-FFF2-40B4-BE49-F238E27FC236}">
                <a16:creationId xmlns:a16="http://schemas.microsoft.com/office/drawing/2014/main" id="{107B380D-4B8E-466D-8A0F-52178A9AFAF5}"/>
              </a:ext>
            </a:extLst>
          </p:cNvPr>
          <p:cNvSpPr/>
          <p:nvPr userDrawn="1"/>
        </p:nvSpPr>
        <p:spPr>
          <a:xfrm>
            <a:off x="6894576" y="2485379"/>
            <a:ext cx="4309872" cy="3538728"/>
          </a:xfrm>
          <a:prstGeom prst="flowChartManualOperation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636282AD-50AA-4E90-93B0-1800897B6BE4}"/>
              </a:ext>
            </a:extLst>
          </p:cNvPr>
          <p:cNvSpPr txBox="1"/>
          <p:nvPr userDrawn="1"/>
        </p:nvSpPr>
        <p:spPr>
          <a:xfrm>
            <a:off x="0" y="310896"/>
            <a:ext cx="1219357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600" baseline="0" dirty="0">
                <a:solidFill>
                  <a:srgbClr val="00B050"/>
                </a:solidFill>
              </a:rPr>
              <a:t>    </a:t>
            </a:r>
            <a:r>
              <a:rPr lang="nb-NO" sz="3600" b="1" baseline="0" dirty="0">
                <a:solidFill>
                  <a:srgbClr val="00B050"/>
                </a:solidFill>
              </a:rPr>
              <a:t>Onsdag</a:t>
            </a:r>
            <a:r>
              <a:rPr lang="nb-NO" sz="3600" baseline="0" dirty="0">
                <a:solidFill>
                  <a:srgbClr val="00B050"/>
                </a:solidFill>
              </a:rPr>
              <a:t>				</a:t>
            </a:r>
            <a:r>
              <a:rPr lang="nb-NO" sz="3600" b="1" baseline="0" dirty="0">
                <a:solidFill>
                  <a:srgbClr val="00B050"/>
                </a:solidFill>
              </a:rPr>
              <a:t>Måltid:                                    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CDF6447A-4ECF-4B05-8BD5-01ACB5CDF8AA}"/>
              </a:ext>
            </a:extLst>
          </p:cNvPr>
          <p:cNvSpPr txBox="1"/>
          <p:nvPr userDrawn="1"/>
        </p:nvSpPr>
        <p:spPr>
          <a:xfrm>
            <a:off x="2953853" y="6141190"/>
            <a:ext cx="70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b="1" dirty="0">
                <a:solidFill>
                  <a:schemeClr val="bg1"/>
                </a:solidFill>
              </a:rPr>
              <a:t>Mat						Drikke</a:t>
            </a:r>
          </a:p>
        </p:txBody>
      </p:sp>
    </p:spTree>
    <p:extLst>
      <p:ext uri="{BB962C8B-B14F-4D97-AF65-F5344CB8AC3E}">
        <p14:creationId xmlns:p14="http://schemas.microsoft.com/office/powerpoint/2010/main" val="26411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40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7</cp:revision>
  <dcterms:created xsi:type="dcterms:W3CDTF">2019-05-05T09:45:59Z</dcterms:created>
  <dcterms:modified xsi:type="dcterms:W3CDTF">2019-05-06T16:48:28Z</dcterms:modified>
</cp:coreProperties>
</file>