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B4B0"/>
    <a:srgbClr val="9966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9B56F9-0CA8-4D51-B156-5031F5835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F8FB560-21A2-4056-AF31-4B6EF651FA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3609619-8A07-4670-92EF-EAD7A84E8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31F7-A9F4-470F-9C22-6D6864518D00}" type="datetimeFigureOut">
              <a:rPr lang="nb-NO" smtClean="0"/>
              <a:t>05.05.2019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013322A-FD39-4B64-9885-49A2A6C9C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59D1891-C6AD-4F37-9CA9-2A9B71671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D63-356D-4AF6-9B95-B82ECEEB1A83}" type="slidenum">
              <a:rPr lang="nb-NO" smtClean="0"/>
              <a:t>‹#›</a:t>
            </a:fld>
            <a:endParaRPr lang="nb-NO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EF7D4466-3AEA-47B9-A434-9E03BBC949D0}"/>
              </a:ext>
            </a:extLst>
          </p:cNvPr>
          <p:cNvGrpSpPr/>
          <p:nvPr userDrawn="1"/>
        </p:nvGrpSpPr>
        <p:grpSpPr>
          <a:xfrm>
            <a:off x="312420" y="-18288"/>
            <a:ext cx="11401044" cy="6876288"/>
            <a:chOff x="312420" y="-18288"/>
            <a:chExt cx="11401044" cy="6876288"/>
          </a:xfrm>
        </p:grpSpPr>
        <p:sp>
          <p:nvSpPr>
            <p:cNvPr id="8" name="Rektangel: avrundede hjørner 7">
              <a:extLst>
                <a:ext uri="{FF2B5EF4-FFF2-40B4-BE49-F238E27FC236}">
                  <a16:creationId xmlns:a16="http://schemas.microsoft.com/office/drawing/2014/main" id="{90F35ED0-EAAC-47F7-B165-F3753E61D966}"/>
                </a:ext>
              </a:extLst>
            </p:cNvPr>
            <p:cNvSpPr/>
            <p:nvPr/>
          </p:nvSpPr>
          <p:spPr>
            <a:xfrm>
              <a:off x="312420" y="1685544"/>
              <a:ext cx="1635252" cy="792480"/>
            </a:xfrm>
            <a:prstGeom prst="roundRect">
              <a:avLst/>
            </a:prstGeom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Tirsdag</a:t>
              </a:r>
            </a:p>
          </p:txBody>
        </p:sp>
        <p:sp>
          <p:nvSpPr>
            <p:cNvPr id="9" name="Rektangel: avrundede hjørner 8">
              <a:extLst>
                <a:ext uri="{FF2B5EF4-FFF2-40B4-BE49-F238E27FC236}">
                  <a16:creationId xmlns:a16="http://schemas.microsoft.com/office/drawing/2014/main" id="{EF62D331-B81A-4884-84B4-8720CE2B979E}"/>
                </a:ext>
              </a:extLst>
            </p:cNvPr>
            <p:cNvSpPr/>
            <p:nvPr/>
          </p:nvSpPr>
          <p:spPr>
            <a:xfrm>
              <a:off x="312420" y="822960"/>
              <a:ext cx="1635252" cy="792480"/>
            </a:xfrm>
            <a:prstGeom prst="round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Mandag</a:t>
              </a:r>
            </a:p>
          </p:txBody>
        </p:sp>
        <p:sp>
          <p:nvSpPr>
            <p:cNvPr id="10" name="Rektangel: avrundede hjørner 9">
              <a:extLst>
                <a:ext uri="{FF2B5EF4-FFF2-40B4-BE49-F238E27FC236}">
                  <a16:creationId xmlns:a16="http://schemas.microsoft.com/office/drawing/2014/main" id="{64E9F299-9175-4D9A-9F06-404B45D4358C}"/>
                </a:ext>
              </a:extLst>
            </p:cNvPr>
            <p:cNvSpPr/>
            <p:nvPr/>
          </p:nvSpPr>
          <p:spPr>
            <a:xfrm>
              <a:off x="312420" y="2548128"/>
              <a:ext cx="1635252" cy="792480"/>
            </a:xfrm>
            <a:prstGeom prst="roundRect">
              <a:avLst/>
            </a:prstGeom>
            <a:solidFill>
              <a:srgbClr val="00B050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Onsdag</a:t>
              </a:r>
            </a:p>
          </p:txBody>
        </p:sp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E1E37C9F-8B61-4AC9-B328-BCAA3BD9F9C1}"/>
                </a:ext>
              </a:extLst>
            </p:cNvPr>
            <p:cNvSpPr/>
            <p:nvPr/>
          </p:nvSpPr>
          <p:spPr>
            <a:xfrm>
              <a:off x="312420" y="3410712"/>
              <a:ext cx="1635252" cy="792480"/>
            </a:xfrm>
            <a:prstGeom prst="roundRect">
              <a:avLst/>
            </a:prstGeom>
            <a:solidFill>
              <a:srgbClr val="FF9900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Torsdag</a:t>
              </a:r>
            </a:p>
          </p:txBody>
        </p:sp>
        <p:sp>
          <p:nvSpPr>
            <p:cNvPr id="12" name="Rektangel: avrundede hjørner 11">
              <a:extLst>
                <a:ext uri="{FF2B5EF4-FFF2-40B4-BE49-F238E27FC236}">
                  <a16:creationId xmlns:a16="http://schemas.microsoft.com/office/drawing/2014/main" id="{47789C71-6FE9-4A5D-9966-3136FCF1562C}"/>
                </a:ext>
              </a:extLst>
            </p:cNvPr>
            <p:cNvSpPr/>
            <p:nvPr/>
          </p:nvSpPr>
          <p:spPr>
            <a:xfrm>
              <a:off x="312420" y="4273296"/>
              <a:ext cx="1635252" cy="792480"/>
            </a:xfrm>
            <a:prstGeom prst="roundRect">
              <a:avLst/>
            </a:prstGeom>
            <a:solidFill>
              <a:srgbClr val="9966FF"/>
            </a:solidFill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Fredag</a:t>
              </a:r>
            </a:p>
          </p:txBody>
        </p:sp>
        <p:sp>
          <p:nvSpPr>
            <p:cNvPr id="13" name="Rektangel: avrundede hjørner 12">
              <a:extLst>
                <a:ext uri="{FF2B5EF4-FFF2-40B4-BE49-F238E27FC236}">
                  <a16:creationId xmlns:a16="http://schemas.microsoft.com/office/drawing/2014/main" id="{7E887A20-B349-4683-B656-3AFC5942F7A6}"/>
                </a:ext>
              </a:extLst>
            </p:cNvPr>
            <p:cNvSpPr/>
            <p:nvPr/>
          </p:nvSpPr>
          <p:spPr>
            <a:xfrm>
              <a:off x="312420" y="5135880"/>
              <a:ext cx="1635252" cy="792480"/>
            </a:xfrm>
            <a:prstGeom prst="roundRect">
              <a:avLst/>
            </a:prstGeom>
            <a:solidFill>
              <a:srgbClr val="00B4B0"/>
            </a:solidFill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Lørdag</a:t>
              </a:r>
            </a:p>
          </p:txBody>
        </p:sp>
        <p:sp>
          <p:nvSpPr>
            <p:cNvPr id="14" name="Rektangel: avrundede hjørner 13">
              <a:extLst>
                <a:ext uri="{FF2B5EF4-FFF2-40B4-BE49-F238E27FC236}">
                  <a16:creationId xmlns:a16="http://schemas.microsoft.com/office/drawing/2014/main" id="{AC5D8536-A7FA-46ED-8AE4-73CAF8F78321}"/>
                </a:ext>
              </a:extLst>
            </p:cNvPr>
            <p:cNvSpPr/>
            <p:nvPr/>
          </p:nvSpPr>
          <p:spPr>
            <a:xfrm>
              <a:off x="312420" y="5998464"/>
              <a:ext cx="1635252" cy="792480"/>
            </a:xfrm>
            <a:prstGeom prst="roundRect">
              <a:avLst/>
            </a:prstGeom>
            <a:solidFill>
              <a:srgbClr val="996633"/>
            </a:solidFill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Søndag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AB79FA80-5187-4B62-A954-51F615D541D3}"/>
                </a:ext>
              </a:extLst>
            </p:cNvPr>
            <p:cNvSpPr txBox="1"/>
            <p:nvPr/>
          </p:nvSpPr>
          <p:spPr>
            <a:xfrm>
              <a:off x="2514600" y="150388"/>
              <a:ext cx="9063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800" dirty="0"/>
                <a:t>Frokost	Lunsj		Snack		Middag	Kveldsmat</a:t>
              </a:r>
            </a:p>
          </p:txBody>
        </p:sp>
        <p:sp>
          <p:nvSpPr>
            <p:cNvPr id="16" name="Rektangel: avrundede hjørner 15">
              <a:extLst>
                <a:ext uri="{FF2B5EF4-FFF2-40B4-BE49-F238E27FC236}">
                  <a16:creationId xmlns:a16="http://schemas.microsoft.com/office/drawing/2014/main" id="{36B7A436-0BBD-42DC-AB8A-AA1DF43C8F49}"/>
                </a:ext>
              </a:extLst>
            </p:cNvPr>
            <p:cNvSpPr/>
            <p:nvPr/>
          </p:nvSpPr>
          <p:spPr>
            <a:xfrm>
              <a:off x="2110740" y="168554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64D878A5-DF29-43B8-917A-842604862650}"/>
                </a:ext>
              </a:extLst>
            </p:cNvPr>
            <p:cNvSpPr/>
            <p:nvPr/>
          </p:nvSpPr>
          <p:spPr>
            <a:xfrm>
              <a:off x="2110740" y="82296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: avrundede hjørner 17">
              <a:extLst>
                <a:ext uri="{FF2B5EF4-FFF2-40B4-BE49-F238E27FC236}">
                  <a16:creationId xmlns:a16="http://schemas.microsoft.com/office/drawing/2014/main" id="{7AA79338-CFC3-4060-954C-6FF28B1D59EB}"/>
                </a:ext>
              </a:extLst>
            </p:cNvPr>
            <p:cNvSpPr/>
            <p:nvPr/>
          </p:nvSpPr>
          <p:spPr>
            <a:xfrm>
              <a:off x="2110740" y="2548128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Rektangel: avrundede hjørner 18">
              <a:extLst>
                <a:ext uri="{FF2B5EF4-FFF2-40B4-BE49-F238E27FC236}">
                  <a16:creationId xmlns:a16="http://schemas.microsoft.com/office/drawing/2014/main" id="{0559179C-1F01-4B2B-97DD-F94D68587662}"/>
                </a:ext>
              </a:extLst>
            </p:cNvPr>
            <p:cNvSpPr/>
            <p:nvPr/>
          </p:nvSpPr>
          <p:spPr>
            <a:xfrm>
              <a:off x="2110740" y="3410712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: avrundede hjørner 19">
              <a:extLst>
                <a:ext uri="{FF2B5EF4-FFF2-40B4-BE49-F238E27FC236}">
                  <a16:creationId xmlns:a16="http://schemas.microsoft.com/office/drawing/2014/main" id="{D18E1345-A9AF-4F16-B335-8B5DB7D6B7E4}"/>
                </a:ext>
              </a:extLst>
            </p:cNvPr>
            <p:cNvSpPr/>
            <p:nvPr/>
          </p:nvSpPr>
          <p:spPr>
            <a:xfrm>
              <a:off x="2110740" y="4273296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Rektangel: avrundede hjørner 20">
              <a:extLst>
                <a:ext uri="{FF2B5EF4-FFF2-40B4-BE49-F238E27FC236}">
                  <a16:creationId xmlns:a16="http://schemas.microsoft.com/office/drawing/2014/main" id="{CADC58EB-2046-424B-98CA-104F12F90F35}"/>
                </a:ext>
              </a:extLst>
            </p:cNvPr>
            <p:cNvSpPr/>
            <p:nvPr/>
          </p:nvSpPr>
          <p:spPr>
            <a:xfrm>
              <a:off x="2110740" y="513588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Rektangel: avrundede hjørner 21">
              <a:extLst>
                <a:ext uri="{FF2B5EF4-FFF2-40B4-BE49-F238E27FC236}">
                  <a16:creationId xmlns:a16="http://schemas.microsoft.com/office/drawing/2014/main" id="{D194B246-B7CA-4F29-A499-511E3269E08B}"/>
                </a:ext>
              </a:extLst>
            </p:cNvPr>
            <p:cNvSpPr/>
            <p:nvPr/>
          </p:nvSpPr>
          <p:spPr>
            <a:xfrm>
              <a:off x="2110740" y="599846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3" name="Rett linje 22">
              <a:extLst>
                <a:ext uri="{FF2B5EF4-FFF2-40B4-BE49-F238E27FC236}">
                  <a16:creationId xmlns:a16="http://schemas.microsoft.com/office/drawing/2014/main" id="{0C2AAAE2-48F4-4123-A27C-634A44BCC690}"/>
                </a:ext>
              </a:extLst>
            </p:cNvPr>
            <p:cNvCxnSpPr>
              <a:cxnSpLocks/>
            </p:cNvCxnSpPr>
            <p:nvPr/>
          </p:nvCxnSpPr>
          <p:spPr>
            <a:xfrm>
              <a:off x="401421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tt linje 23">
              <a:extLst>
                <a:ext uri="{FF2B5EF4-FFF2-40B4-BE49-F238E27FC236}">
                  <a16:creationId xmlns:a16="http://schemas.microsoft.com/office/drawing/2014/main" id="{10ED9206-B12F-4B9A-8C12-1262A7F49FA5}"/>
                </a:ext>
              </a:extLst>
            </p:cNvPr>
            <p:cNvCxnSpPr>
              <a:cxnSpLocks/>
            </p:cNvCxnSpPr>
            <p:nvPr/>
          </p:nvCxnSpPr>
          <p:spPr>
            <a:xfrm>
              <a:off x="588873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247C545E-B198-492A-A794-B06DBE33FA7C}"/>
                </a:ext>
              </a:extLst>
            </p:cNvPr>
            <p:cNvCxnSpPr>
              <a:cxnSpLocks/>
            </p:cNvCxnSpPr>
            <p:nvPr/>
          </p:nvCxnSpPr>
          <p:spPr>
            <a:xfrm>
              <a:off x="776325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86B27E69-F178-45F6-BADE-1DDEF4A6F320}"/>
                </a:ext>
              </a:extLst>
            </p:cNvPr>
            <p:cNvCxnSpPr>
              <a:cxnSpLocks/>
            </p:cNvCxnSpPr>
            <p:nvPr/>
          </p:nvCxnSpPr>
          <p:spPr>
            <a:xfrm>
              <a:off x="963777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00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516463-289B-4493-A9C0-5A74E5D2A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1C3C187-6B18-49F1-8DA0-C5097F451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ACBAE0-D8A4-424A-B053-0DEC4C1F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31F7-A9F4-470F-9C22-6D6864518D00}" type="datetimeFigureOut">
              <a:rPr lang="nb-NO" smtClean="0"/>
              <a:t>05.05.2019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B00341F-D4E4-4FE2-A665-A96187BA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2544CC-8307-4B41-A03C-49B1C00DB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D63-356D-4AF6-9B95-B82ECEEB1A83}" type="slidenum">
              <a:rPr lang="nb-NO" smtClean="0"/>
              <a:t>‹#›</a:t>
            </a:fld>
            <a:endParaRPr lang="nb-NO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A4AAC9E7-52FB-4735-BA0F-1E8DB69686B1}"/>
              </a:ext>
            </a:extLst>
          </p:cNvPr>
          <p:cNvGrpSpPr/>
          <p:nvPr userDrawn="1"/>
        </p:nvGrpSpPr>
        <p:grpSpPr>
          <a:xfrm>
            <a:off x="312420" y="-18288"/>
            <a:ext cx="11401044" cy="6876288"/>
            <a:chOff x="312420" y="-18288"/>
            <a:chExt cx="11401044" cy="6876288"/>
          </a:xfrm>
        </p:grpSpPr>
        <p:sp>
          <p:nvSpPr>
            <p:cNvPr id="8" name="Rektangel: avrundede hjørner 7">
              <a:extLst>
                <a:ext uri="{FF2B5EF4-FFF2-40B4-BE49-F238E27FC236}">
                  <a16:creationId xmlns:a16="http://schemas.microsoft.com/office/drawing/2014/main" id="{2758475D-A43F-407B-8CA9-60E67FC66B86}"/>
                </a:ext>
              </a:extLst>
            </p:cNvPr>
            <p:cNvSpPr/>
            <p:nvPr/>
          </p:nvSpPr>
          <p:spPr>
            <a:xfrm>
              <a:off x="312420" y="1685544"/>
              <a:ext cx="1635252" cy="792480"/>
            </a:xfrm>
            <a:prstGeom prst="roundRect">
              <a:avLst/>
            </a:prstGeom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Tirsdag</a:t>
              </a:r>
            </a:p>
          </p:txBody>
        </p:sp>
        <p:sp>
          <p:nvSpPr>
            <p:cNvPr id="9" name="Rektangel: avrundede hjørner 8">
              <a:extLst>
                <a:ext uri="{FF2B5EF4-FFF2-40B4-BE49-F238E27FC236}">
                  <a16:creationId xmlns:a16="http://schemas.microsoft.com/office/drawing/2014/main" id="{088A2E15-39D8-47DE-A07A-87EF9EA5F561}"/>
                </a:ext>
              </a:extLst>
            </p:cNvPr>
            <p:cNvSpPr/>
            <p:nvPr/>
          </p:nvSpPr>
          <p:spPr>
            <a:xfrm>
              <a:off x="312420" y="822960"/>
              <a:ext cx="1635252" cy="792480"/>
            </a:xfrm>
            <a:prstGeom prst="round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Mandag</a:t>
              </a:r>
            </a:p>
          </p:txBody>
        </p:sp>
        <p:sp>
          <p:nvSpPr>
            <p:cNvPr id="10" name="Rektangel: avrundede hjørner 9">
              <a:extLst>
                <a:ext uri="{FF2B5EF4-FFF2-40B4-BE49-F238E27FC236}">
                  <a16:creationId xmlns:a16="http://schemas.microsoft.com/office/drawing/2014/main" id="{BEE5FBC6-7E84-4740-9AB3-2FD309194917}"/>
                </a:ext>
              </a:extLst>
            </p:cNvPr>
            <p:cNvSpPr/>
            <p:nvPr/>
          </p:nvSpPr>
          <p:spPr>
            <a:xfrm>
              <a:off x="312420" y="2548128"/>
              <a:ext cx="1635252" cy="792480"/>
            </a:xfrm>
            <a:prstGeom prst="roundRect">
              <a:avLst/>
            </a:prstGeom>
            <a:solidFill>
              <a:srgbClr val="00B050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Onsdag</a:t>
              </a:r>
            </a:p>
          </p:txBody>
        </p:sp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87482132-2DDB-46B8-8B8C-37A5DE39B2F5}"/>
                </a:ext>
              </a:extLst>
            </p:cNvPr>
            <p:cNvSpPr/>
            <p:nvPr/>
          </p:nvSpPr>
          <p:spPr>
            <a:xfrm>
              <a:off x="312420" y="3410712"/>
              <a:ext cx="1635252" cy="792480"/>
            </a:xfrm>
            <a:prstGeom prst="roundRect">
              <a:avLst/>
            </a:prstGeom>
            <a:solidFill>
              <a:srgbClr val="FF9900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Torsdag</a:t>
              </a:r>
            </a:p>
          </p:txBody>
        </p:sp>
        <p:sp>
          <p:nvSpPr>
            <p:cNvPr id="12" name="Rektangel: avrundede hjørner 11">
              <a:extLst>
                <a:ext uri="{FF2B5EF4-FFF2-40B4-BE49-F238E27FC236}">
                  <a16:creationId xmlns:a16="http://schemas.microsoft.com/office/drawing/2014/main" id="{2B565932-BD32-438E-8678-75AAE7AF4AFF}"/>
                </a:ext>
              </a:extLst>
            </p:cNvPr>
            <p:cNvSpPr/>
            <p:nvPr/>
          </p:nvSpPr>
          <p:spPr>
            <a:xfrm>
              <a:off x="312420" y="4273296"/>
              <a:ext cx="1635252" cy="792480"/>
            </a:xfrm>
            <a:prstGeom prst="roundRect">
              <a:avLst/>
            </a:prstGeom>
            <a:solidFill>
              <a:srgbClr val="9966FF"/>
            </a:solidFill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Fredag</a:t>
              </a:r>
            </a:p>
          </p:txBody>
        </p:sp>
        <p:sp>
          <p:nvSpPr>
            <p:cNvPr id="13" name="Rektangel: avrundede hjørner 12">
              <a:extLst>
                <a:ext uri="{FF2B5EF4-FFF2-40B4-BE49-F238E27FC236}">
                  <a16:creationId xmlns:a16="http://schemas.microsoft.com/office/drawing/2014/main" id="{B078D789-8873-4E47-B94B-B8016B3638BD}"/>
                </a:ext>
              </a:extLst>
            </p:cNvPr>
            <p:cNvSpPr/>
            <p:nvPr/>
          </p:nvSpPr>
          <p:spPr>
            <a:xfrm>
              <a:off x="312420" y="5135880"/>
              <a:ext cx="1635252" cy="792480"/>
            </a:xfrm>
            <a:prstGeom prst="roundRect">
              <a:avLst/>
            </a:prstGeom>
            <a:solidFill>
              <a:srgbClr val="00B4B0"/>
            </a:solidFill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Lørdag</a:t>
              </a:r>
            </a:p>
          </p:txBody>
        </p:sp>
        <p:sp>
          <p:nvSpPr>
            <p:cNvPr id="14" name="Rektangel: avrundede hjørner 13">
              <a:extLst>
                <a:ext uri="{FF2B5EF4-FFF2-40B4-BE49-F238E27FC236}">
                  <a16:creationId xmlns:a16="http://schemas.microsoft.com/office/drawing/2014/main" id="{48605F85-242B-4ABA-8F79-60A099114F36}"/>
                </a:ext>
              </a:extLst>
            </p:cNvPr>
            <p:cNvSpPr/>
            <p:nvPr/>
          </p:nvSpPr>
          <p:spPr>
            <a:xfrm>
              <a:off x="312420" y="5998464"/>
              <a:ext cx="1635252" cy="792480"/>
            </a:xfrm>
            <a:prstGeom prst="roundRect">
              <a:avLst/>
            </a:prstGeom>
            <a:solidFill>
              <a:srgbClr val="996633"/>
            </a:solidFill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Søndag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9EE07ED9-AA28-43F1-B17F-0D02F479E528}"/>
                </a:ext>
              </a:extLst>
            </p:cNvPr>
            <p:cNvSpPr txBox="1"/>
            <p:nvPr/>
          </p:nvSpPr>
          <p:spPr>
            <a:xfrm>
              <a:off x="2514600" y="150388"/>
              <a:ext cx="9063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800" dirty="0"/>
                <a:t>Frokost	Lunsj		Snack		Middag	Kveldsmat</a:t>
              </a:r>
            </a:p>
          </p:txBody>
        </p:sp>
        <p:sp>
          <p:nvSpPr>
            <p:cNvPr id="16" name="Rektangel: avrundede hjørner 15">
              <a:extLst>
                <a:ext uri="{FF2B5EF4-FFF2-40B4-BE49-F238E27FC236}">
                  <a16:creationId xmlns:a16="http://schemas.microsoft.com/office/drawing/2014/main" id="{2E643AE0-2F3B-4C6C-80E3-E4E2EB4A8F90}"/>
                </a:ext>
              </a:extLst>
            </p:cNvPr>
            <p:cNvSpPr/>
            <p:nvPr/>
          </p:nvSpPr>
          <p:spPr>
            <a:xfrm>
              <a:off x="2110740" y="168554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D0B613B6-FF40-4E2A-9419-CA0C99E4B48A}"/>
                </a:ext>
              </a:extLst>
            </p:cNvPr>
            <p:cNvSpPr/>
            <p:nvPr/>
          </p:nvSpPr>
          <p:spPr>
            <a:xfrm>
              <a:off x="2110740" y="82296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: avrundede hjørner 17">
              <a:extLst>
                <a:ext uri="{FF2B5EF4-FFF2-40B4-BE49-F238E27FC236}">
                  <a16:creationId xmlns:a16="http://schemas.microsoft.com/office/drawing/2014/main" id="{EFDF3C97-6058-493E-8DFF-B214531D3A9B}"/>
                </a:ext>
              </a:extLst>
            </p:cNvPr>
            <p:cNvSpPr/>
            <p:nvPr/>
          </p:nvSpPr>
          <p:spPr>
            <a:xfrm>
              <a:off x="2110740" y="2548128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Rektangel: avrundede hjørner 18">
              <a:extLst>
                <a:ext uri="{FF2B5EF4-FFF2-40B4-BE49-F238E27FC236}">
                  <a16:creationId xmlns:a16="http://schemas.microsoft.com/office/drawing/2014/main" id="{F569D113-A0D9-4B61-BD73-6E5C47793779}"/>
                </a:ext>
              </a:extLst>
            </p:cNvPr>
            <p:cNvSpPr/>
            <p:nvPr/>
          </p:nvSpPr>
          <p:spPr>
            <a:xfrm>
              <a:off x="2110740" y="3410712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: avrundede hjørner 19">
              <a:extLst>
                <a:ext uri="{FF2B5EF4-FFF2-40B4-BE49-F238E27FC236}">
                  <a16:creationId xmlns:a16="http://schemas.microsoft.com/office/drawing/2014/main" id="{9C1B0BA3-A587-433E-8629-A6289AEFFB56}"/>
                </a:ext>
              </a:extLst>
            </p:cNvPr>
            <p:cNvSpPr/>
            <p:nvPr/>
          </p:nvSpPr>
          <p:spPr>
            <a:xfrm>
              <a:off x="2110740" y="4273296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Rektangel: avrundede hjørner 20">
              <a:extLst>
                <a:ext uri="{FF2B5EF4-FFF2-40B4-BE49-F238E27FC236}">
                  <a16:creationId xmlns:a16="http://schemas.microsoft.com/office/drawing/2014/main" id="{A7BFFA60-5D09-40F1-929D-776D3630998C}"/>
                </a:ext>
              </a:extLst>
            </p:cNvPr>
            <p:cNvSpPr/>
            <p:nvPr/>
          </p:nvSpPr>
          <p:spPr>
            <a:xfrm>
              <a:off x="2110740" y="513588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Rektangel: avrundede hjørner 21">
              <a:extLst>
                <a:ext uri="{FF2B5EF4-FFF2-40B4-BE49-F238E27FC236}">
                  <a16:creationId xmlns:a16="http://schemas.microsoft.com/office/drawing/2014/main" id="{D916F650-6EA8-455F-9C68-AE1F5A7D1A88}"/>
                </a:ext>
              </a:extLst>
            </p:cNvPr>
            <p:cNvSpPr/>
            <p:nvPr/>
          </p:nvSpPr>
          <p:spPr>
            <a:xfrm>
              <a:off x="2110740" y="599846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3" name="Rett linje 22">
              <a:extLst>
                <a:ext uri="{FF2B5EF4-FFF2-40B4-BE49-F238E27FC236}">
                  <a16:creationId xmlns:a16="http://schemas.microsoft.com/office/drawing/2014/main" id="{9A69431D-6481-42B5-A0A2-5B22674C37FF}"/>
                </a:ext>
              </a:extLst>
            </p:cNvPr>
            <p:cNvCxnSpPr>
              <a:cxnSpLocks/>
            </p:cNvCxnSpPr>
            <p:nvPr/>
          </p:nvCxnSpPr>
          <p:spPr>
            <a:xfrm>
              <a:off x="401421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tt linje 23">
              <a:extLst>
                <a:ext uri="{FF2B5EF4-FFF2-40B4-BE49-F238E27FC236}">
                  <a16:creationId xmlns:a16="http://schemas.microsoft.com/office/drawing/2014/main" id="{0A7372A9-0CC0-4D2D-8CDB-AD100BE1197B}"/>
                </a:ext>
              </a:extLst>
            </p:cNvPr>
            <p:cNvCxnSpPr>
              <a:cxnSpLocks/>
            </p:cNvCxnSpPr>
            <p:nvPr/>
          </p:nvCxnSpPr>
          <p:spPr>
            <a:xfrm>
              <a:off x="588873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1435442D-D0A0-4F30-AE9F-B4FEAFAD176B}"/>
                </a:ext>
              </a:extLst>
            </p:cNvPr>
            <p:cNvCxnSpPr>
              <a:cxnSpLocks/>
            </p:cNvCxnSpPr>
            <p:nvPr/>
          </p:nvCxnSpPr>
          <p:spPr>
            <a:xfrm>
              <a:off x="776325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98A3B45A-B998-469F-B60F-0E61A5D29731}"/>
                </a:ext>
              </a:extLst>
            </p:cNvPr>
            <p:cNvCxnSpPr>
              <a:cxnSpLocks/>
            </p:cNvCxnSpPr>
            <p:nvPr/>
          </p:nvCxnSpPr>
          <p:spPr>
            <a:xfrm>
              <a:off x="963777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646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5CCC24B-19CD-481F-878D-B7E475966A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1988E30-11D3-419C-8D4D-2AF13A8BF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7B23D0E-D353-4401-8919-32E42DEB5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31F7-A9F4-470F-9C22-6D6864518D00}" type="datetimeFigureOut">
              <a:rPr lang="nb-NO" smtClean="0"/>
              <a:t>05.05.2019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8E85A53-00CC-49EE-8BCC-FC9148D5F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CDEA70-4B74-4CE6-B5E7-D1AC564E2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D63-356D-4AF6-9B95-B82ECEEB1A83}" type="slidenum">
              <a:rPr lang="nb-NO" smtClean="0"/>
              <a:t>‹#›</a:t>
            </a:fld>
            <a:endParaRPr lang="nb-NO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AFE49F5D-B6D3-4CF8-A913-AE2AFD2F5011}"/>
              </a:ext>
            </a:extLst>
          </p:cNvPr>
          <p:cNvGrpSpPr/>
          <p:nvPr userDrawn="1"/>
        </p:nvGrpSpPr>
        <p:grpSpPr>
          <a:xfrm>
            <a:off x="312420" y="-18288"/>
            <a:ext cx="11401044" cy="6876288"/>
            <a:chOff x="312420" y="-18288"/>
            <a:chExt cx="11401044" cy="6876288"/>
          </a:xfrm>
        </p:grpSpPr>
        <p:sp>
          <p:nvSpPr>
            <p:cNvPr id="8" name="Rektangel: avrundede hjørner 7">
              <a:extLst>
                <a:ext uri="{FF2B5EF4-FFF2-40B4-BE49-F238E27FC236}">
                  <a16:creationId xmlns:a16="http://schemas.microsoft.com/office/drawing/2014/main" id="{5AADAA0E-5C13-4BE1-9B31-162B3CDB9D30}"/>
                </a:ext>
              </a:extLst>
            </p:cNvPr>
            <p:cNvSpPr/>
            <p:nvPr/>
          </p:nvSpPr>
          <p:spPr>
            <a:xfrm>
              <a:off x="312420" y="1685544"/>
              <a:ext cx="1635252" cy="792480"/>
            </a:xfrm>
            <a:prstGeom prst="roundRect">
              <a:avLst/>
            </a:prstGeom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Tirsdag</a:t>
              </a:r>
            </a:p>
          </p:txBody>
        </p:sp>
        <p:sp>
          <p:nvSpPr>
            <p:cNvPr id="9" name="Rektangel: avrundede hjørner 8">
              <a:extLst>
                <a:ext uri="{FF2B5EF4-FFF2-40B4-BE49-F238E27FC236}">
                  <a16:creationId xmlns:a16="http://schemas.microsoft.com/office/drawing/2014/main" id="{FA5F6148-C6B9-417B-9AAD-CD4E6B0877CB}"/>
                </a:ext>
              </a:extLst>
            </p:cNvPr>
            <p:cNvSpPr/>
            <p:nvPr/>
          </p:nvSpPr>
          <p:spPr>
            <a:xfrm>
              <a:off x="312420" y="822960"/>
              <a:ext cx="1635252" cy="792480"/>
            </a:xfrm>
            <a:prstGeom prst="round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Mandag</a:t>
              </a:r>
            </a:p>
          </p:txBody>
        </p:sp>
        <p:sp>
          <p:nvSpPr>
            <p:cNvPr id="10" name="Rektangel: avrundede hjørner 9">
              <a:extLst>
                <a:ext uri="{FF2B5EF4-FFF2-40B4-BE49-F238E27FC236}">
                  <a16:creationId xmlns:a16="http://schemas.microsoft.com/office/drawing/2014/main" id="{8696AD1E-C714-4417-B391-1FFA63A85B27}"/>
                </a:ext>
              </a:extLst>
            </p:cNvPr>
            <p:cNvSpPr/>
            <p:nvPr/>
          </p:nvSpPr>
          <p:spPr>
            <a:xfrm>
              <a:off x="312420" y="2548128"/>
              <a:ext cx="1635252" cy="792480"/>
            </a:xfrm>
            <a:prstGeom prst="roundRect">
              <a:avLst/>
            </a:prstGeom>
            <a:solidFill>
              <a:srgbClr val="00B050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Onsdag</a:t>
              </a:r>
            </a:p>
          </p:txBody>
        </p:sp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28720A9D-5D87-43D6-B8CC-4BA749D33D00}"/>
                </a:ext>
              </a:extLst>
            </p:cNvPr>
            <p:cNvSpPr/>
            <p:nvPr/>
          </p:nvSpPr>
          <p:spPr>
            <a:xfrm>
              <a:off x="312420" y="3410712"/>
              <a:ext cx="1635252" cy="792480"/>
            </a:xfrm>
            <a:prstGeom prst="roundRect">
              <a:avLst/>
            </a:prstGeom>
            <a:solidFill>
              <a:srgbClr val="FF9900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Torsdag</a:t>
              </a:r>
            </a:p>
          </p:txBody>
        </p:sp>
        <p:sp>
          <p:nvSpPr>
            <p:cNvPr id="12" name="Rektangel: avrundede hjørner 11">
              <a:extLst>
                <a:ext uri="{FF2B5EF4-FFF2-40B4-BE49-F238E27FC236}">
                  <a16:creationId xmlns:a16="http://schemas.microsoft.com/office/drawing/2014/main" id="{6EB67618-AFD9-403F-8B19-E17B52AE802E}"/>
                </a:ext>
              </a:extLst>
            </p:cNvPr>
            <p:cNvSpPr/>
            <p:nvPr/>
          </p:nvSpPr>
          <p:spPr>
            <a:xfrm>
              <a:off x="312420" y="4273296"/>
              <a:ext cx="1635252" cy="792480"/>
            </a:xfrm>
            <a:prstGeom prst="roundRect">
              <a:avLst/>
            </a:prstGeom>
            <a:solidFill>
              <a:srgbClr val="9966FF"/>
            </a:solidFill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Fredag</a:t>
              </a:r>
            </a:p>
          </p:txBody>
        </p:sp>
        <p:sp>
          <p:nvSpPr>
            <p:cNvPr id="13" name="Rektangel: avrundede hjørner 12">
              <a:extLst>
                <a:ext uri="{FF2B5EF4-FFF2-40B4-BE49-F238E27FC236}">
                  <a16:creationId xmlns:a16="http://schemas.microsoft.com/office/drawing/2014/main" id="{91DFB196-A046-44C0-9590-7D08804CE0C3}"/>
                </a:ext>
              </a:extLst>
            </p:cNvPr>
            <p:cNvSpPr/>
            <p:nvPr/>
          </p:nvSpPr>
          <p:spPr>
            <a:xfrm>
              <a:off x="312420" y="5135880"/>
              <a:ext cx="1635252" cy="792480"/>
            </a:xfrm>
            <a:prstGeom prst="roundRect">
              <a:avLst/>
            </a:prstGeom>
            <a:solidFill>
              <a:srgbClr val="00B4B0"/>
            </a:solidFill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Lørdag</a:t>
              </a:r>
            </a:p>
          </p:txBody>
        </p:sp>
        <p:sp>
          <p:nvSpPr>
            <p:cNvPr id="14" name="Rektangel: avrundede hjørner 13">
              <a:extLst>
                <a:ext uri="{FF2B5EF4-FFF2-40B4-BE49-F238E27FC236}">
                  <a16:creationId xmlns:a16="http://schemas.microsoft.com/office/drawing/2014/main" id="{BE7A8712-F318-4B79-93FB-4BBA792156F6}"/>
                </a:ext>
              </a:extLst>
            </p:cNvPr>
            <p:cNvSpPr/>
            <p:nvPr/>
          </p:nvSpPr>
          <p:spPr>
            <a:xfrm>
              <a:off x="312420" y="5998464"/>
              <a:ext cx="1635252" cy="792480"/>
            </a:xfrm>
            <a:prstGeom prst="roundRect">
              <a:avLst/>
            </a:prstGeom>
            <a:solidFill>
              <a:srgbClr val="996633"/>
            </a:solidFill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Søndag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02B3D27F-9B97-4DED-BE3C-2F8FCB5EE4A8}"/>
                </a:ext>
              </a:extLst>
            </p:cNvPr>
            <p:cNvSpPr txBox="1"/>
            <p:nvPr/>
          </p:nvSpPr>
          <p:spPr>
            <a:xfrm>
              <a:off x="2514600" y="150388"/>
              <a:ext cx="9063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800" dirty="0"/>
                <a:t>Frokost	Lunsj		Snack		Middag	Kveldsmat</a:t>
              </a:r>
            </a:p>
          </p:txBody>
        </p:sp>
        <p:sp>
          <p:nvSpPr>
            <p:cNvPr id="16" name="Rektangel: avrundede hjørner 15">
              <a:extLst>
                <a:ext uri="{FF2B5EF4-FFF2-40B4-BE49-F238E27FC236}">
                  <a16:creationId xmlns:a16="http://schemas.microsoft.com/office/drawing/2014/main" id="{7C495268-5C7C-45A6-B537-6BA422310AAF}"/>
                </a:ext>
              </a:extLst>
            </p:cNvPr>
            <p:cNvSpPr/>
            <p:nvPr/>
          </p:nvSpPr>
          <p:spPr>
            <a:xfrm>
              <a:off x="2110740" y="168554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C3F316A3-04FA-4CAC-9AB5-F70449B533D9}"/>
                </a:ext>
              </a:extLst>
            </p:cNvPr>
            <p:cNvSpPr/>
            <p:nvPr/>
          </p:nvSpPr>
          <p:spPr>
            <a:xfrm>
              <a:off x="2110740" y="82296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: avrundede hjørner 17">
              <a:extLst>
                <a:ext uri="{FF2B5EF4-FFF2-40B4-BE49-F238E27FC236}">
                  <a16:creationId xmlns:a16="http://schemas.microsoft.com/office/drawing/2014/main" id="{E00D04ED-1C26-4118-A417-A4E966AD5CB7}"/>
                </a:ext>
              </a:extLst>
            </p:cNvPr>
            <p:cNvSpPr/>
            <p:nvPr/>
          </p:nvSpPr>
          <p:spPr>
            <a:xfrm>
              <a:off x="2110740" y="2548128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Rektangel: avrundede hjørner 18">
              <a:extLst>
                <a:ext uri="{FF2B5EF4-FFF2-40B4-BE49-F238E27FC236}">
                  <a16:creationId xmlns:a16="http://schemas.microsoft.com/office/drawing/2014/main" id="{876A7A1D-6A38-4004-ACDE-79C5DB2CE0D0}"/>
                </a:ext>
              </a:extLst>
            </p:cNvPr>
            <p:cNvSpPr/>
            <p:nvPr/>
          </p:nvSpPr>
          <p:spPr>
            <a:xfrm>
              <a:off x="2110740" y="3410712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: avrundede hjørner 19">
              <a:extLst>
                <a:ext uri="{FF2B5EF4-FFF2-40B4-BE49-F238E27FC236}">
                  <a16:creationId xmlns:a16="http://schemas.microsoft.com/office/drawing/2014/main" id="{780ADCE1-9D58-41DD-985A-7261E05F35D6}"/>
                </a:ext>
              </a:extLst>
            </p:cNvPr>
            <p:cNvSpPr/>
            <p:nvPr/>
          </p:nvSpPr>
          <p:spPr>
            <a:xfrm>
              <a:off x="2110740" y="4273296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Rektangel: avrundede hjørner 20">
              <a:extLst>
                <a:ext uri="{FF2B5EF4-FFF2-40B4-BE49-F238E27FC236}">
                  <a16:creationId xmlns:a16="http://schemas.microsoft.com/office/drawing/2014/main" id="{3624716C-1809-44A8-9186-01C6EAC1AB17}"/>
                </a:ext>
              </a:extLst>
            </p:cNvPr>
            <p:cNvSpPr/>
            <p:nvPr/>
          </p:nvSpPr>
          <p:spPr>
            <a:xfrm>
              <a:off x="2110740" y="513588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Rektangel: avrundede hjørner 21">
              <a:extLst>
                <a:ext uri="{FF2B5EF4-FFF2-40B4-BE49-F238E27FC236}">
                  <a16:creationId xmlns:a16="http://schemas.microsoft.com/office/drawing/2014/main" id="{ADBC5401-6918-441A-BEE3-86687F7613A5}"/>
                </a:ext>
              </a:extLst>
            </p:cNvPr>
            <p:cNvSpPr/>
            <p:nvPr/>
          </p:nvSpPr>
          <p:spPr>
            <a:xfrm>
              <a:off x="2110740" y="599846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3" name="Rett linje 22">
              <a:extLst>
                <a:ext uri="{FF2B5EF4-FFF2-40B4-BE49-F238E27FC236}">
                  <a16:creationId xmlns:a16="http://schemas.microsoft.com/office/drawing/2014/main" id="{FDB66E02-4B8B-4D3C-BA19-0EC29C4771D9}"/>
                </a:ext>
              </a:extLst>
            </p:cNvPr>
            <p:cNvCxnSpPr>
              <a:cxnSpLocks/>
            </p:cNvCxnSpPr>
            <p:nvPr/>
          </p:nvCxnSpPr>
          <p:spPr>
            <a:xfrm>
              <a:off x="401421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tt linje 23">
              <a:extLst>
                <a:ext uri="{FF2B5EF4-FFF2-40B4-BE49-F238E27FC236}">
                  <a16:creationId xmlns:a16="http://schemas.microsoft.com/office/drawing/2014/main" id="{D9A44733-55F2-4AEC-B2BB-37F5132AE928}"/>
                </a:ext>
              </a:extLst>
            </p:cNvPr>
            <p:cNvCxnSpPr>
              <a:cxnSpLocks/>
            </p:cNvCxnSpPr>
            <p:nvPr/>
          </p:nvCxnSpPr>
          <p:spPr>
            <a:xfrm>
              <a:off x="588873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8E95F823-814F-473C-B014-50AB1D55B5F6}"/>
                </a:ext>
              </a:extLst>
            </p:cNvPr>
            <p:cNvCxnSpPr>
              <a:cxnSpLocks/>
            </p:cNvCxnSpPr>
            <p:nvPr/>
          </p:nvCxnSpPr>
          <p:spPr>
            <a:xfrm>
              <a:off x="776325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24B66688-8758-4709-B03C-BF4555295691}"/>
                </a:ext>
              </a:extLst>
            </p:cNvPr>
            <p:cNvCxnSpPr>
              <a:cxnSpLocks/>
            </p:cNvCxnSpPr>
            <p:nvPr/>
          </p:nvCxnSpPr>
          <p:spPr>
            <a:xfrm>
              <a:off x="963777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950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F30692-9A3F-4FAB-A0A8-02CA2776D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F55E0F4-25B6-49CB-B01B-C115A9013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1CD379-8776-46B9-BC3F-BD432BEA7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31F7-A9F4-470F-9C22-6D6864518D00}" type="datetimeFigureOut">
              <a:rPr lang="nb-NO" smtClean="0"/>
              <a:t>05.05.2019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B0A75F-DB7B-4FA2-AF31-240961ABC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D4E5691-B997-44F1-AE1B-6CB889CA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D63-356D-4AF6-9B95-B82ECEEB1A83}" type="slidenum">
              <a:rPr lang="nb-NO" smtClean="0"/>
              <a:t>‹#›</a:t>
            </a:fld>
            <a:endParaRPr lang="nb-NO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C9E48DE2-CB0F-4B51-BE74-9806C66F9BD7}"/>
              </a:ext>
            </a:extLst>
          </p:cNvPr>
          <p:cNvGrpSpPr/>
          <p:nvPr userDrawn="1"/>
        </p:nvGrpSpPr>
        <p:grpSpPr>
          <a:xfrm>
            <a:off x="312420" y="-18288"/>
            <a:ext cx="11401044" cy="6876288"/>
            <a:chOff x="312420" y="-18288"/>
            <a:chExt cx="11401044" cy="6876288"/>
          </a:xfrm>
        </p:grpSpPr>
        <p:sp>
          <p:nvSpPr>
            <p:cNvPr id="8" name="Rektangel: avrundede hjørner 7">
              <a:extLst>
                <a:ext uri="{FF2B5EF4-FFF2-40B4-BE49-F238E27FC236}">
                  <a16:creationId xmlns:a16="http://schemas.microsoft.com/office/drawing/2014/main" id="{074ACF4B-3629-4F4A-81A5-FD5EC529BECD}"/>
                </a:ext>
              </a:extLst>
            </p:cNvPr>
            <p:cNvSpPr/>
            <p:nvPr/>
          </p:nvSpPr>
          <p:spPr>
            <a:xfrm>
              <a:off x="312420" y="1685544"/>
              <a:ext cx="1635252" cy="792480"/>
            </a:xfrm>
            <a:prstGeom prst="roundRect">
              <a:avLst/>
            </a:prstGeom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Tirsdag</a:t>
              </a:r>
            </a:p>
          </p:txBody>
        </p:sp>
        <p:sp>
          <p:nvSpPr>
            <p:cNvPr id="9" name="Rektangel: avrundede hjørner 8">
              <a:extLst>
                <a:ext uri="{FF2B5EF4-FFF2-40B4-BE49-F238E27FC236}">
                  <a16:creationId xmlns:a16="http://schemas.microsoft.com/office/drawing/2014/main" id="{AA1C0DF2-7AD0-4772-B012-6925E58BCC3F}"/>
                </a:ext>
              </a:extLst>
            </p:cNvPr>
            <p:cNvSpPr/>
            <p:nvPr/>
          </p:nvSpPr>
          <p:spPr>
            <a:xfrm>
              <a:off x="312420" y="822960"/>
              <a:ext cx="1635252" cy="792480"/>
            </a:xfrm>
            <a:prstGeom prst="round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Mandag</a:t>
              </a:r>
            </a:p>
          </p:txBody>
        </p:sp>
        <p:sp>
          <p:nvSpPr>
            <p:cNvPr id="10" name="Rektangel: avrundede hjørner 9">
              <a:extLst>
                <a:ext uri="{FF2B5EF4-FFF2-40B4-BE49-F238E27FC236}">
                  <a16:creationId xmlns:a16="http://schemas.microsoft.com/office/drawing/2014/main" id="{1FA09186-6A9B-4C03-BBED-D1E31F67C735}"/>
                </a:ext>
              </a:extLst>
            </p:cNvPr>
            <p:cNvSpPr/>
            <p:nvPr/>
          </p:nvSpPr>
          <p:spPr>
            <a:xfrm>
              <a:off x="312420" y="2548128"/>
              <a:ext cx="1635252" cy="792480"/>
            </a:xfrm>
            <a:prstGeom prst="roundRect">
              <a:avLst/>
            </a:prstGeom>
            <a:solidFill>
              <a:srgbClr val="00B050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Onsdag</a:t>
              </a:r>
            </a:p>
          </p:txBody>
        </p:sp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8F73C5C5-5324-488A-94AF-86996E6AFA65}"/>
                </a:ext>
              </a:extLst>
            </p:cNvPr>
            <p:cNvSpPr/>
            <p:nvPr/>
          </p:nvSpPr>
          <p:spPr>
            <a:xfrm>
              <a:off x="312420" y="3410712"/>
              <a:ext cx="1635252" cy="792480"/>
            </a:xfrm>
            <a:prstGeom prst="roundRect">
              <a:avLst/>
            </a:prstGeom>
            <a:solidFill>
              <a:srgbClr val="FF9900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Torsdag</a:t>
              </a:r>
            </a:p>
          </p:txBody>
        </p:sp>
        <p:sp>
          <p:nvSpPr>
            <p:cNvPr id="12" name="Rektangel: avrundede hjørner 11">
              <a:extLst>
                <a:ext uri="{FF2B5EF4-FFF2-40B4-BE49-F238E27FC236}">
                  <a16:creationId xmlns:a16="http://schemas.microsoft.com/office/drawing/2014/main" id="{A83DFBE7-1C5F-4D5E-B47D-18C3554C4415}"/>
                </a:ext>
              </a:extLst>
            </p:cNvPr>
            <p:cNvSpPr/>
            <p:nvPr/>
          </p:nvSpPr>
          <p:spPr>
            <a:xfrm>
              <a:off x="312420" y="4273296"/>
              <a:ext cx="1635252" cy="792480"/>
            </a:xfrm>
            <a:prstGeom prst="roundRect">
              <a:avLst/>
            </a:prstGeom>
            <a:solidFill>
              <a:srgbClr val="9966FF"/>
            </a:solidFill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Fredag</a:t>
              </a:r>
            </a:p>
          </p:txBody>
        </p:sp>
        <p:sp>
          <p:nvSpPr>
            <p:cNvPr id="13" name="Rektangel: avrundede hjørner 12">
              <a:extLst>
                <a:ext uri="{FF2B5EF4-FFF2-40B4-BE49-F238E27FC236}">
                  <a16:creationId xmlns:a16="http://schemas.microsoft.com/office/drawing/2014/main" id="{A0A1E825-BE01-47EB-9879-98DE77327746}"/>
                </a:ext>
              </a:extLst>
            </p:cNvPr>
            <p:cNvSpPr/>
            <p:nvPr/>
          </p:nvSpPr>
          <p:spPr>
            <a:xfrm>
              <a:off x="312420" y="5135880"/>
              <a:ext cx="1635252" cy="792480"/>
            </a:xfrm>
            <a:prstGeom prst="roundRect">
              <a:avLst/>
            </a:prstGeom>
            <a:solidFill>
              <a:srgbClr val="00B4B0"/>
            </a:solidFill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Lørdag</a:t>
              </a:r>
            </a:p>
          </p:txBody>
        </p:sp>
        <p:sp>
          <p:nvSpPr>
            <p:cNvPr id="14" name="Rektangel: avrundede hjørner 13">
              <a:extLst>
                <a:ext uri="{FF2B5EF4-FFF2-40B4-BE49-F238E27FC236}">
                  <a16:creationId xmlns:a16="http://schemas.microsoft.com/office/drawing/2014/main" id="{178E2BE3-A8D8-4A61-8754-540202120FC9}"/>
                </a:ext>
              </a:extLst>
            </p:cNvPr>
            <p:cNvSpPr/>
            <p:nvPr/>
          </p:nvSpPr>
          <p:spPr>
            <a:xfrm>
              <a:off x="312420" y="5998464"/>
              <a:ext cx="1635252" cy="792480"/>
            </a:xfrm>
            <a:prstGeom prst="roundRect">
              <a:avLst/>
            </a:prstGeom>
            <a:solidFill>
              <a:srgbClr val="996633"/>
            </a:solidFill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Søndag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946E42C3-7AD8-45B1-946A-9F0C7C4BEF58}"/>
                </a:ext>
              </a:extLst>
            </p:cNvPr>
            <p:cNvSpPr txBox="1"/>
            <p:nvPr/>
          </p:nvSpPr>
          <p:spPr>
            <a:xfrm>
              <a:off x="2514600" y="150388"/>
              <a:ext cx="9063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800" dirty="0"/>
                <a:t>Frokost	Lunsj		Snack		Middag	Kveldsmat</a:t>
              </a:r>
            </a:p>
          </p:txBody>
        </p:sp>
        <p:sp>
          <p:nvSpPr>
            <p:cNvPr id="16" name="Rektangel: avrundede hjørner 15">
              <a:extLst>
                <a:ext uri="{FF2B5EF4-FFF2-40B4-BE49-F238E27FC236}">
                  <a16:creationId xmlns:a16="http://schemas.microsoft.com/office/drawing/2014/main" id="{9AF03463-3ABA-4E55-B477-6A5FAFB2C591}"/>
                </a:ext>
              </a:extLst>
            </p:cNvPr>
            <p:cNvSpPr/>
            <p:nvPr/>
          </p:nvSpPr>
          <p:spPr>
            <a:xfrm>
              <a:off x="2110740" y="168554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C22A7AC3-4C0F-4EFE-9054-C187AFDE1341}"/>
                </a:ext>
              </a:extLst>
            </p:cNvPr>
            <p:cNvSpPr/>
            <p:nvPr/>
          </p:nvSpPr>
          <p:spPr>
            <a:xfrm>
              <a:off x="2110740" y="82296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: avrundede hjørner 17">
              <a:extLst>
                <a:ext uri="{FF2B5EF4-FFF2-40B4-BE49-F238E27FC236}">
                  <a16:creationId xmlns:a16="http://schemas.microsoft.com/office/drawing/2014/main" id="{DF4AE6D1-275C-46C6-855A-444A6DFBD868}"/>
                </a:ext>
              </a:extLst>
            </p:cNvPr>
            <p:cNvSpPr/>
            <p:nvPr/>
          </p:nvSpPr>
          <p:spPr>
            <a:xfrm>
              <a:off x="2110740" y="2548128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Rektangel: avrundede hjørner 18">
              <a:extLst>
                <a:ext uri="{FF2B5EF4-FFF2-40B4-BE49-F238E27FC236}">
                  <a16:creationId xmlns:a16="http://schemas.microsoft.com/office/drawing/2014/main" id="{A849C03E-F52B-443E-832E-082E7133EBF6}"/>
                </a:ext>
              </a:extLst>
            </p:cNvPr>
            <p:cNvSpPr/>
            <p:nvPr/>
          </p:nvSpPr>
          <p:spPr>
            <a:xfrm>
              <a:off x="2110740" y="3410712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: avrundede hjørner 19">
              <a:extLst>
                <a:ext uri="{FF2B5EF4-FFF2-40B4-BE49-F238E27FC236}">
                  <a16:creationId xmlns:a16="http://schemas.microsoft.com/office/drawing/2014/main" id="{1F092616-8C74-4413-AF38-1ACF005B677B}"/>
                </a:ext>
              </a:extLst>
            </p:cNvPr>
            <p:cNvSpPr/>
            <p:nvPr/>
          </p:nvSpPr>
          <p:spPr>
            <a:xfrm>
              <a:off x="2110740" y="4273296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Rektangel: avrundede hjørner 20">
              <a:extLst>
                <a:ext uri="{FF2B5EF4-FFF2-40B4-BE49-F238E27FC236}">
                  <a16:creationId xmlns:a16="http://schemas.microsoft.com/office/drawing/2014/main" id="{ECA6786F-8608-4687-8375-90CE632DA95A}"/>
                </a:ext>
              </a:extLst>
            </p:cNvPr>
            <p:cNvSpPr/>
            <p:nvPr/>
          </p:nvSpPr>
          <p:spPr>
            <a:xfrm>
              <a:off x="2110740" y="513588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Rektangel: avrundede hjørner 21">
              <a:extLst>
                <a:ext uri="{FF2B5EF4-FFF2-40B4-BE49-F238E27FC236}">
                  <a16:creationId xmlns:a16="http://schemas.microsoft.com/office/drawing/2014/main" id="{62CA0DE3-2EFA-4686-8D1D-587755BB651A}"/>
                </a:ext>
              </a:extLst>
            </p:cNvPr>
            <p:cNvSpPr/>
            <p:nvPr/>
          </p:nvSpPr>
          <p:spPr>
            <a:xfrm>
              <a:off x="2110740" y="599846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3" name="Rett linje 22">
              <a:extLst>
                <a:ext uri="{FF2B5EF4-FFF2-40B4-BE49-F238E27FC236}">
                  <a16:creationId xmlns:a16="http://schemas.microsoft.com/office/drawing/2014/main" id="{97057008-DE3A-4E01-A2C7-FEAEE8048BC4}"/>
                </a:ext>
              </a:extLst>
            </p:cNvPr>
            <p:cNvCxnSpPr>
              <a:cxnSpLocks/>
            </p:cNvCxnSpPr>
            <p:nvPr/>
          </p:nvCxnSpPr>
          <p:spPr>
            <a:xfrm>
              <a:off x="401421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tt linje 23">
              <a:extLst>
                <a:ext uri="{FF2B5EF4-FFF2-40B4-BE49-F238E27FC236}">
                  <a16:creationId xmlns:a16="http://schemas.microsoft.com/office/drawing/2014/main" id="{9038EDA4-B56D-4487-A1B1-4013B7E7693E}"/>
                </a:ext>
              </a:extLst>
            </p:cNvPr>
            <p:cNvCxnSpPr>
              <a:cxnSpLocks/>
            </p:cNvCxnSpPr>
            <p:nvPr/>
          </p:nvCxnSpPr>
          <p:spPr>
            <a:xfrm>
              <a:off x="588873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6727E3F1-5505-403F-AB71-CD874EA35410}"/>
                </a:ext>
              </a:extLst>
            </p:cNvPr>
            <p:cNvCxnSpPr>
              <a:cxnSpLocks/>
            </p:cNvCxnSpPr>
            <p:nvPr/>
          </p:nvCxnSpPr>
          <p:spPr>
            <a:xfrm>
              <a:off x="776325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0D0D0A80-560C-4A24-AFED-A92E32B9C457}"/>
                </a:ext>
              </a:extLst>
            </p:cNvPr>
            <p:cNvCxnSpPr>
              <a:cxnSpLocks/>
            </p:cNvCxnSpPr>
            <p:nvPr/>
          </p:nvCxnSpPr>
          <p:spPr>
            <a:xfrm>
              <a:off x="963777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486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1EF2EE-E95D-4E80-9152-8625FABCD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AF49B3A-7C98-4B0A-813C-C9F0A32C2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54FB10-7D76-4520-9E43-04EE90013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31F7-A9F4-470F-9C22-6D6864518D00}" type="datetimeFigureOut">
              <a:rPr lang="nb-NO" smtClean="0"/>
              <a:t>05.05.2019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D8BF69-322D-46D5-803D-22833A5F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42643E-4C5C-407B-94CC-59B5A76B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D63-356D-4AF6-9B95-B82ECEEB1A83}" type="slidenum">
              <a:rPr lang="nb-NO" smtClean="0"/>
              <a:t>‹#›</a:t>
            </a:fld>
            <a:endParaRPr lang="nb-NO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4200A6CB-2D89-49B4-B66C-9AE9EAFD9CF2}"/>
              </a:ext>
            </a:extLst>
          </p:cNvPr>
          <p:cNvGrpSpPr/>
          <p:nvPr userDrawn="1"/>
        </p:nvGrpSpPr>
        <p:grpSpPr>
          <a:xfrm>
            <a:off x="312420" y="-18288"/>
            <a:ext cx="11401044" cy="6876288"/>
            <a:chOff x="312420" y="-18288"/>
            <a:chExt cx="11401044" cy="6876288"/>
          </a:xfrm>
        </p:grpSpPr>
        <p:sp>
          <p:nvSpPr>
            <p:cNvPr id="8" name="Rektangel: avrundede hjørner 7">
              <a:extLst>
                <a:ext uri="{FF2B5EF4-FFF2-40B4-BE49-F238E27FC236}">
                  <a16:creationId xmlns:a16="http://schemas.microsoft.com/office/drawing/2014/main" id="{B9E9AD62-B8FE-44F5-A0D9-E916C4476216}"/>
                </a:ext>
              </a:extLst>
            </p:cNvPr>
            <p:cNvSpPr/>
            <p:nvPr/>
          </p:nvSpPr>
          <p:spPr>
            <a:xfrm>
              <a:off x="312420" y="1685544"/>
              <a:ext cx="1635252" cy="792480"/>
            </a:xfrm>
            <a:prstGeom prst="roundRect">
              <a:avLst/>
            </a:prstGeom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Tirsdag</a:t>
              </a:r>
            </a:p>
          </p:txBody>
        </p:sp>
        <p:sp>
          <p:nvSpPr>
            <p:cNvPr id="9" name="Rektangel: avrundede hjørner 8">
              <a:extLst>
                <a:ext uri="{FF2B5EF4-FFF2-40B4-BE49-F238E27FC236}">
                  <a16:creationId xmlns:a16="http://schemas.microsoft.com/office/drawing/2014/main" id="{6E2C6F69-EDCF-4D7E-9E83-5F5FA7C071FF}"/>
                </a:ext>
              </a:extLst>
            </p:cNvPr>
            <p:cNvSpPr/>
            <p:nvPr/>
          </p:nvSpPr>
          <p:spPr>
            <a:xfrm>
              <a:off x="312420" y="822960"/>
              <a:ext cx="1635252" cy="792480"/>
            </a:xfrm>
            <a:prstGeom prst="round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Mandag</a:t>
              </a:r>
            </a:p>
          </p:txBody>
        </p:sp>
        <p:sp>
          <p:nvSpPr>
            <p:cNvPr id="10" name="Rektangel: avrundede hjørner 9">
              <a:extLst>
                <a:ext uri="{FF2B5EF4-FFF2-40B4-BE49-F238E27FC236}">
                  <a16:creationId xmlns:a16="http://schemas.microsoft.com/office/drawing/2014/main" id="{2089F348-9658-440D-9711-A0C81551D1CE}"/>
                </a:ext>
              </a:extLst>
            </p:cNvPr>
            <p:cNvSpPr/>
            <p:nvPr/>
          </p:nvSpPr>
          <p:spPr>
            <a:xfrm>
              <a:off x="312420" y="2548128"/>
              <a:ext cx="1635252" cy="792480"/>
            </a:xfrm>
            <a:prstGeom prst="roundRect">
              <a:avLst/>
            </a:prstGeom>
            <a:solidFill>
              <a:srgbClr val="00B050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Onsdag</a:t>
              </a:r>
            </a:p>
          </p:txBody>
        </p:sp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63C101FB-2EB4-4A82-9FF1-5E9908E2C6CC}"/>
                </a:ext>
              </a:extLst>
            </p:cNvPr>
            <p:cNvSpPr/>
            <p:nvPr/>
          </p:nvSpPr>
          <p:spPr>
            <a:xfrm>
              <a:off x="312420" y="3410712"/>
              <a:ext cx="1635252" cy="792480"/>
            </a:xfrm>
            <a:prstGeom prst="roundRect">
              <a:avLst/>
            </a:prstGeom>
            <a:solidFill>
              <a:srgbClr val="FF9900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Torsdag</a:t>
              </a:r>
            </a:p>
          </p:txBody>
        </p:sp>
        <p:sp>
          <p:nvSpPr>
            <p:cNvPr id="12" name="Rektangel: avrundede hjørner 11">
              <a:extLst>
                <a:ext uri="{FF2B5EF4-FFF2-40B4-BE49-F238E27FC236}">
                  <a16:creationId xmlns:a16="http://schemas.microsoft.com/office/drawing/2014/main" id="{1ED3AE56-ED90-43C6-BE7D-56B60A42A297}"/>
                </a:ext>
              </a:extLst>
            </p:cNvPr>
            <p:cNvSpPr/>
            <p:nvPr/>
          </p:nvSpPr>
          <p:spPr>
            <a:xfrm>
              <a:off x="312420" y="4273296"/>
              <a:ext cx="1635252" cy="792480"/>
            </a:xfrm>
            <a:prstGeom prst="roundRect">
              <a:avLst/>
            </a:prstGeom>
            <a:solidFill>
              <a:srgbClr val="9966FF"/>
            </a:solidFill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Fredag</a:t>
              </a:r>
            </a:p>
          </p:txBody>
        </p:sp>
        <p:sp>
          <p:nvSpPr>
            <p:cNvPr id="13" name="Rektangel: avrundede hjørner 12">
              <a:extLst>
                <a:ext uri="{FF2B5EF4-FFF2-40B4-BE49-F238E27FC236}">
                  <a16:creationId xmlns:a16="http://schemas.microsoft.com/office/drawing/2014/main" id="{3FD7DD7A-CF67-47F2-9E43-548C949E34AF}"/>
                </a:ext>
              </a:extLst>
            </p:cNvPr>
            <p:cNvSpPr/>
            <p:nvPr/>
          </p:nvSpPr>
          <p:spPr>
            <a:xfrm>
              <a:off x="312420" y="5135880"/>
              <a:ext cx="1635252" cy="792480"/>
            </a:xfrm>
            <a:prstGeom prst="roundRect">
              <a:avLst/>
            </a:prstGeom>
            <a:solidFill>
              <a:srgbClr val="00B4B0"/>
            </a:solidFill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Lørdag</a:t>
              </a:r>
            </a:p>
          </p:txBody>
        </p:sp>
        <p:sp>
          <p:nvSpPr>
            <p:cNvPr id="14" name="Rektangel: avrundede hjørner 13">
              <a:extLst>
                <a:ext uri="{FF2B5EF4-FFF2-40B4-BE49-F238E27FC236}">
                  <a16:creationId xmlns:a16="http://schemas.microsoft.com/office/drawing/2014/main" id="{A1FFCE2E-9ECD-4EB8-90EA-DE665EBA0B28}"/>
                </a:ext>
              </a:extLst>
            </p:cNvPr>
            <p:cNvSpPr/>
            <p:nvPr/>
          </p:nvSpPr>
          <p:spPr>
            <a:xfrm>
              <a:off x="312420" y="5998464"/>
              <a:ext cx="1635252" cy="792480"/>
            </a:xfrm>
            <a:prstGeom prst="roundRect">
              <a:avLst/>
            </a:prstGeom>
            <a:solidFill>
              <a:srgbClr val="996633"/>
            </a:solidFill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Søndag</a:t>
              </a:r>
            </a:p>
          </p:txBody>
        </p:sp>
        <p:sp>
          <p:nvSpPr>
            <p:cNvPr id="15" name="TekstSylinder 14">
              <a:extLst>
                <a:ext uri="{FF2B5EF4-FFF2-40B4-BE49-F238E27FC236}">
                  <a16:creationId xmlns:a16="http://schemas.microsoft.com/office/drawing/2014/main" id="{3B483EC4-9B58-4E89-A0E3-F4F969E88123}"/>
                </a:ext>
              </a:extLst>
            </p:cNvPr>
            <p:cNvSpPr txBox="1"/>
            <p:nvPr/>
          </p:nvSpPr>
          <p:spPr>
            <a:xfrm>
              <a:off x="2514600" y="150388"/>
              <a:ext cx="9063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800" dirty="0"/>
                <a:t>Frokost	Lunsj		Snack		Middag	Kveldsmat</a:t>
              </a:r>
            </a:p>
          </p:txBody>
        </p:sp>
        <p:sp>
          <p:nvSpPr>
            <p:cNvPr id="16" name="Rektangel: avrundede hjørner 15">
              <a:extLst>
                <a:ext uri="{FF2B5EF4-FFF2-40B4-BE49-F238E27FC236}">
                  <a16:creationId xmlns:a16="http://schemas.microsoft.com/office/drawing/2014/main" id="{FC1E8821-B81E-4CD4-B9AA-BAB4F1162742}"/>
                </a:ext>
              </a:extLst>
            </p:cNvPr>
            <p:cNvSpPr/>
            <p:nvPr/>
          </p:nvSpPr>
          <p:spPr>
            <a:xfrm>
              <a:off x="2110740" y="168554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59F37EE4-D3B2-4EF0-AF20-E7D4F4E0CF3D}"/>
                </a:ext>
              </a:extLst>
            </p:cNvPr>
            <p:cNvSpPr/>
            <p:nvPr/>
          </p:nvSpPr>
          <p:spPr>
            <a:xfrm>
              <a:off x="2110740" y="82296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: avrundede hjørner 17">
              <a:extLst>
                <a:ext uri="{FF2B5EF4-FFF2-40B4-BE49-F238E27FC236}">
                  <a16:creationId xmlns:a16="http://schemas.microsoft.com/office/drawing/2014/main" id="{1FA7DB33-8009-4881-B3D6-3A80600CB86C}"/>
                </a:ext>
              </a:extLst>
            </p:cNvPr>
            <p:cNvSpPr/>
            <p:nvPr/>
          </p:nvSpPr>
          <p:spPr>
            <a:xfrm>
              <a:off x="2110740" y="2548128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Rektangel: avrundede hjørner 18">
              <a:extLst>
                <a:ext uri="{FF2B5EF4-FFF2-40B4-BE49-F238E27FC236}">
                  <a16:creationId xmlns:a16="http://schemas.microsoft.com/office/drawing/2014/main" id="{CCCE8DF5-05BB-48BA-B807-EF833A5AE074}"/>
                </a:ext>
              </a:extLst>
            </p:cNvPr>
            <p:cNvSpPr/>
            <p:nvPr/>
          </p:nvSpPr>
          <p:spPr>
            <a:xfrm>
              <a:off x="2110740" y="3410712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: avrundede hjørner 19">
              <a:extLst>
                <a:ext uri="{FF2B5EF4-FFF2-40B4-BE49-F238E27FC236}">
                  <a16:creationId xmlns:a16="http://schemas.microsoft.com/office/drawing/2014/main" id="{DE01CD5B-91CC-47AF-A5D8-341CD35B9B02}"/>
                </a:ext>
              </a:extLst>
            </p:cNvPr>
            <p:cNvSpPr/>
            <p:nvPr/>
          </p:nvSpPr>
          <p:spPr>
            <a:xfrm>
              <a:off x="2110740" y="4273296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Rektangel: avrundede hjørner 20">
              <a:extLst>
                <a:ext uri="{FF2B5EF4-FFF2-40B4-BE49-F238E27FC236}">
                  <a16:creationId xmlns:a16="http://schemas.microsoft.com/office/drawing/2014/main" id="{15C96012-C7B6-4971-A151-A04042AA0423}"/>
                </a:ext>
              </a:extLst>
            </p:cNvPr>
            <p:cNvSpPr/>
            <p:nvPr/>
          </p:nvSpPr>
          <p:spPr>
            <a:xfrm>
              <a:off x="2110740" y="513588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Rektangel: avrundede hjørner 21">
              <a:extLst>
                <a:ext uri="{FF2B5EF4-FFF2-40B4-BE49-F238E27FC236}">
                  <a16:creationId xmlns:a16="http://schemas.microsoft.com/office/drawing/2014/main" id="{8BD85865-645C-4530-89CB-95D606BD5487}"/>
                </a:ext>
              </a:extLst>
            </p:cNvPr>
            <p:cNvSpPr/>
            <p:nvPr/>
          </p:nvSpPr>
          <p:spPr>
            <a:xfrm>
              <a:off x="2110740" y="599846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3" name="Rett linje 22">
              <a:extLst>
                <a:ext uri="{FF2B5EF4-FFF2-40B4-BE49-F238E27FC236}">
                  <a16:creationId xmlns:a16="http://schemas.microsoft.com/office/drawing/2014/main" id="{3B82E9EA-3348-4925-AE29-956CDE8CF8AB}"/>
                </a:ext>
              </a:extLst>
            </p:cNvPr>
            <p:cNvCxnSpPr>
              <a:cxnSpLocks/>
            </p:cNvCxnSpPr>
            <p:nvPr/>
          </p:nvCxnSpPr>
          <p:spPr>
            <a:xfrm>
              <a:off x="401421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tt linje 23">
              <a:extLst>
                <a:ext uri="{FF2B5EF4-FFF2-40B4-BE49-F238E27FC236}">
                  <a16:creationId xmlns:a16="http://schemas.microsoft.com/office/drawing/2014/main" id="{04D95445-237D-444C-BB8B-BB607267DFBC}"/>
                </a:ext>
              </a:extLst>
            </p:cNvPr>
            <p:cNvCxnSpPr>
              <a:cxnSpLocks/>
            </p:cNvCxnSpPr>
            <p:nvPr/>
          </p:nvCxnSpPr>
          <p:spPr>
            <a:xfrm>
              <a:off x="588873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744A3DCA-4B15-4A69-AC0C-CB24601B93AA}"/>
                </a:ext>
              </a:extLst>
            </p:cNvPr>
            <p:cNvCxnSpPr>
              <a:cxnSpLocks/>
            </p:cNvCxnSpPr>
            <p:nvPr/>
          </p:nvCxnSpPr>
          <p:spPr>
            <a:xfrm>
              <a:off x="776325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3206AA8E-C9AA-4E05-92A3-496FDB38DD07}"/>
                </a:ext>
              </a:extLst>
            </p:cNvPr>
            <p:cNvCxnSpPr>
              <a:cxnSpLocks/>
            </p:cNvCxnSpPr>
            <p:nvPr/>
          </p:nvCxnSpPr>
          <p:spPr>
            <a:xfrm>
              <a:off x="963777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103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9D7239-651E-479D-A3E2-C3A9D6BCE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D34104-F540-4574-A70A-1E1C402C4A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74C8158-5CA1-42BE-8125-5ACE3FCAF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A72ADD6-570A-4D74-8AAE-35BF98807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31F7-A9F4-470F-9C22-6D6864518D00}" type="datetimeFigureOut">
              <a:rPr lang="nb-NO" smtClean="0"/>
              <a:t>05.05.2019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FF60783-3FEF-41D5-A582-E9F451F5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3634994-E7A3-40B7-8E79-B24610D7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D63-356D-4AF6-9B95-B82ECEEB1A83}" type="slidenum">
              <a:rPr lang="nb-NO" smtClean="0"/>
              <a:t>‹#›</a:t>
            </a:fld>
            <a:endParaRPr lang="nb-NO"/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514B1F71-8301-4914-8627-9700C4FCB9AD}"/>
              </a:ext>
            </a:extLst>
          </p:cNvPr>
          <p:cNvGrpSpPr/>
          <p:nvPr userDrawn="1"/>
        </p:nvGrpSpPr>
        <p:grpSpPr>
          <a:xfrm>
            <a:off x="312420" y="-18288"/>
            <a:ext cx="11401044" cy="6876288"/>
            <a:chOff x="312420" y="-18288"/>
            <a:chExt cx="11401044" cy="6876288"/>
          </a:xfrm>
        </p:grpSpPr>
        <p:sp>
          <p:nvSpPr>
            <p:cNvPr id="9" name="Rektangel: avrundede hjørner 8">
              <a:extLst>
                <a:ext uri="{FF2B5EF4-FFF2-40B4-BE49-F238E27FC236}">
                  <a16:creationId xmlns:a16="http://schemas.microsoft.com/office/drawing/2014/main" id="{C53CBC30-FE27-40EF-B943-D6B70DFD902F}"/>
                </a:ext>
              </a:extLst>
            </p:cNvPr>
            <p:cNvSpPr/>
            <p:nvPr/>
          </p:nvSpPr>
          <p:spPr>
            <a:xfrm>
              <a:off x="312420" y="1685544"/>
              <a:ext cx="1635252" cy="792480"/>
            </a:xfrm>
            <a:prstGeom prst="roundRect">
              <a:avLst/>
            </a:prstGeom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Tirsdag</a:t>
              </a:r>
            </a:p>
          </p:txBody>
        </p:sp>
        <p:sp>
          <p:nvSpPr>
            <p:cNvPr id="10" name="Rektangel: avrundede hjørner 9">
              <a:extLst>
                <a:ext uri="{FF2B5EF4-FFF2-40B4-BE49-F238E27FC236}">
                  <a16:creationId xmlns:a16="http://schemas.microsoft.com/office/drawing/2014/main" id="{99A7BAC9-10AD-4931-99DE-84C10F5BA5C8}"/>
                </a:ext>
              </a:extLst>
            </p:cNvPr>
            <p:cNvSpPr/>
            <p:nvPr/>
          </p:nvSpPr>
          <p:spPr>
            <a:xfrm>
              <a:off x="312420" y="822960"/>
              <a:ext cx="1635252" cy="792480"/>
            </a:xfrm>
            <a:prstGeom prst="round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Mandag</a:t>
              </a:r>
            </a:p>
          </p:txBody>
        </p:sp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914B9137-A887-43C0-A148-7003DB4619D7}"/>
                </a:ext>
              </a:extLst>
            </p:cNvPr>
            <p:cNvSpPr/>
            <p:nvPr/>
          </p:nvSpPr>
          <p:spPr>
            <a:xfrm>
              <a:off x="312420" y="2548128"/>
              <a:ext cx="1635252" cy="792480"/>
            </a:xfrm>
            <a:prstGeom prst="roundRect">
              <a:avLst/>
            </a:prstGeom>
            <a:solidFill>
              <a:srgbClr val="00B050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Onsdag</a:t>
              </a:r>
            </a:p>
          </p:txBody>
        </p:sp>
        <p:sp>
          <p:nvSpPr>
            <p:cNvPr id="12" name="Rektangel: avrundede hjørner 11">
              <a:extLst>
                <a:ext uri="{FF2B5EF4-FFF2-40B4-BE49-F238E27FC236}">
                  <a16:creationId xmlns:a16="http://schemas.microsoft.com/office/drawing/2014/main" id="{57F17747-803E-431C-AE7D-4CB6374363A1}"/>
                </a:ext>
              </a:extLst>
            </p:cNvPr>
            <p:cNvSpPr/>
            <p:nvPr/>
          </p:nvSpPr>
          <p:spPr>
            <a:xfrm>
              <a:off x="312420" y="3410712"/>
              <a:ext cx="1635252" cy="792480"/>
            </a:xfrm>
            <a:prstGeom prst="roundRect">
              <a:avLst/>
            </a:prstGeom>
            <a:solidFill>
              <a:srgbClr val="FF9900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Torsdag</a:t>
              </a:r>
            </a:p>
          </p:txBody>
        </p:sp>
        <p:sp>
          <p:nvSpPr>
            <p:cNvPr id="13" name="Rektangel: avrundede hjørner 12">
              <a:extLst>
                <a:ext uri="{FF2B5EF4-FFF2-40B4-BE49-F238E27FC236}">
                  <a16:creationId xmlns:a16="http://schemas.microsoft.com/office/drawing/2014/main" id="{8B56A167-FD3D-484F-9D91-16330B12ED2B}"/>
                </a:ext>
              </a:extLst>
            </p:cNvPr>
            <p:cNvSpPr/>
            <p:nvPr/>
          </p:nvSpPr>
          <p:spPr>
            <a:xfrm>
              <a:off x="312420" y="4273296"/>
              <a:ext cx="1635252" cy="792480"/>
            </a:xfrm>
            <a:prstGeom prst="roundRect">
              <a:avLst/>
            </a:prstGeom>
            <a:solidFill>
              <a:srgbClr val="9966FF"/>
            </a:solidFill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Fredag</a:t>
              </a:r>
            </a:p>
          </p:txBody>
        </p:sp>
        <p:sp>
          <p:nvSpPr>
            <p:cNvPr id="14" name="Rektangel: avrundede hjørner 13">
              <a:extLst>
                <a:ext uri="{FF2B5EF4-FFF2-40B4-BE49-F238E27FC236}">
                  <a16:creationId xmlns:a16="http://schemas.microsoft.com/office/drawing/2014/main" id="{E9705E93-FCF4-4992-BE20-350FDC2BBB07}"/>
                </a:ext>
              </a:extLst>
            </p:cNvPr>
            <p:cNvSpPr/>
            <p:nvPr/>
          </p:nvSpPr>
          <p:spPr>
            <a:xfrm>
              <a:off x="312420" y="5135880"/>
              <a:ext cx="1635252" cy="792480"/>
            </a:xfrm>
            <a:prstGeom prst="roundRect">
              <a:avLst/>
            </a:prstGeom>
            <a:solidFill>
              <a:srgbClr val="00B4B0"/>
            </a:solidFill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Lørdag</a:t>
              </a:r>
            </a:p>
          </p:txBody>
        </p:sp>
        <p:sp>
          <p:nvSpPr>
            <p:cNvPr id="15" name="Rektangel: avrundede hjørner 14">
              <a:extLst>
                <a:ext uri="{FF2B5EF4-FFF2-40B4-BE49-F238E27FC236}">
                  <a16:creationId xmlns:a16="http://schemas.microsoft.com/office/drawing/2014/main" id="{46C80212-39DA-47DF-857D-1708EA51770C}"/>
                </a:ext>
              </a:extLst>
            </p:cNvPr>
            <p:cNvSpPr/>
            <p:nvPr/>
          </p:nvSpPr>
          <p:spPr>
            <a:xfrm>
              <a:off x="312420" y="5998464"/>
              <a:ext cx="1635252" cy="792480"/>
            </a:xfrm>
            <a:prstGeom prst="roundRect">
              <a:avLst/>
            </a:prstGeom>
            <a:solidFill>
              <a:srgbClr val="996633"/>
            </a:solidFill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Søndag</a:t>
              </a: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347C442C-5AA5-4A98-9929-2B917B64BA0A}"/>
                </a:ext>
              </a:extLst>
            </p:cNvPr>
            <p:cNvSpPr txBox="1"/>
            <p:nvPr/>
          </p:nvSpPr>
          <p:spPr>
            <a:xfrm>
              <a:off x="2514600" y="150388"/>
              <a:ext cx="9063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800" dirty="0"/>
                <a:t>Frokost	Lunsj		Snack		Middag	Kveldsmat</a:t>
              </a:r>
            </a:p>
          </p:txBody>
        </p:sp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B460CF73-9131-42EF-AD81-DF26F855C056}"/>
                </a:ext>
              </a:extLst>
            </p:cNvPr>
            <p:cNvSpPr/>
            <p:nvPr/>
          </p:nvSpPr>
          <p:spPr>
            <a:xfrm>
              <a:off x="2110740" y="168554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: avrundede hjørner 17">
              <a:extLst>
                <a:ext uri="{FF2B5EF4-FFF2-40B4-BE49-F238E27FC236}">
                  <a16:creationId xmlns:a16="http://schemas.microsoft.com/office/drawing/2014/main" id="{332D801A-E5C8-4ED7-B0FA-D31694E8B28F}"/>
                </a:ext>
              </a:extLst>
            </p:cNvPr>
            <p:cNvSpPr/>
            <p:nvPr/>
          </p:nvSpPr>
          <p:spPr>
            <a:xfrm>
              <a:off x="2110740" y="82296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Rektangel: avrundede hjørner 18">
              <a:extLst>
                <a:ext uri="{FF2B5EF4-FFF2-40B4-BE49-F238E27FC236}">
                  <a16:creationId xmlns:a16="http://schemas.microsoft.com/office/drawing/2014/main" id="{5B571844-F804-4B41-9847-7873B1FB6ACE}"/>
                </a:ext>
              </a:extLst>
            </p:cNvPr>
            <p:cNvSpPr/>
            <p:nvPr/>
          </p:nvSpPr>
          <p:spPr>
            <a:xfrm>
              <a:off x="2110740" y="2548128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: avrundede hjørner 19">
              <a:extLst>
                <a:ext uri="{FF2B5EF4-FFF2-40B4-BE49-F238E27FC236}">
                  <a16:creationId xmlns:a16="http://schemas.microsoft.com/office/drawing/2014/main" id="{35704661-5375-43E1-97CF-B227D7D4605F}"/>
                </a:ext>
              </a:extLst>
            </p:cNvPr>
            <p:cNvSpPr/>
            <p:nvPr/>
          </p:nvSpPr>
          <p:spPr>
            <a:xfrm>
              <a:off x="2110740" y="3410712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Rektangel: avrundede hjørner 20">
              <a:extLst>
                <a:ext uri="{FF2B5EF4-FFF2-40B4-BE49-F238E27FC236}">
                  <a16:creationId xmlns:a16="http://schemas.microsoft.com/office/drawing/2014/main" id="{34055CC2-14F1-4E08-AD8B-0C91A6270C31}"/>
                </a:ext>
              </a:extLst>
            </p:cNvPr>
            <p:cNvSpPr/>
            <p:nvPr/>
          </p:nvSpPr>
          <p:spPr>
            <a:xfrm>
              <a:off x="2110740" y="4273296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Rektangel: avrundede hjørner 21">
              <a:extLst>
                <a:ext uri="{FF2B5EF4-FFF2-40B4-BE49-F238E27FC236}">
                  <a16:creationId xmlns:a16="http://schemas.microsoft.com/office/drawing/2014/main" id="{CFAC3306-BA77-493A-8727-1F79D7EE887E}"/>
                </a:ext>
              </a:extLst>
            </p:cNvPr>
            <p:cNvSpPr/>
            <p:nvPr/>
          </p:nvSpPr>
          <p:spPr>
            <a:xfrm>
              <a:off x="2110740" y="513588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Rektangel: avrundede hjørner 22">
              <a:extLst>
                <a:ext uri="{FF2B5EF4-FFF2-40B4-BE49-F238E27FC236}">
                  <a16:creationId xmlns:a16="http://schemas.microsoft.com/office/drawing/2014/main" id="{92DD4AD7-3BEB-4ED4-AECD-1FF7A8764BA3}"/>
                </a:ext>
              </a:extLst>
            </p:cNvPr>
            <p:cNvSpPr/>
            <p:nvPr/>
          </p:nvSpPr>
          <p:spPr>
            <a:xfrm>
              <a:off x="2110740" y="599846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4" name="Rett linje 23">
              <a:extLst>
                <a:ext uri="{FF2B5EF4-FFF2-40B4-BE49-F238E27FC236}">
                  <a16:creationId xmlns:a16="http://schemas.microsoft.com/office/drawing/2014/main" id="{B2C0D6F8-A34E-40DB-AC12-B153DF9CBFE3}"/>
                </a:ext>
              </a:extLst>
            </p:cNvPr>
            <p:cNvCxnSpPr>
              <a:cxnSpLocks/>
            </p:cNvCxnSpPr>
            <p:nvPr/>
          </p:nvCxnSpPr>
          <p:spPr>
            <a:xfrm>
              <a:off x="401421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B5AD336F-6594-47A7-99D0-E5094CE582E9}"/>
                </a:ext>
              </a:extLst>
            </p:cNvPr>
            <p:cNvCxnSpPr>
              <a:cxnSpLocks/>
            </p:cNvCxnSpPr>
            <p:nvPr/>
          </p:nvCxnSpPr>
          <p:spPr>
            <a:xfrm>
              <a:off x="588873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6FF6DA12-CD04-44E1-91D2-A381B27E08EA}"/>
                </a:ext>
              </a:extLst>
            </p:cNvPr>
            <p:cNvCxnSpPr>
              <a:cxnSpLocks/>
            </p:cNvCxnSpPr>
            <p:nvPr/>
          </p:nvCxnSpPr>
          <p:spPr>
            <a:xfrm>
              <a:off x="776325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5D980014-A862-40FF-A1A7-A502C3DBF881}"/>
                </a:ext>
              </a:extLst>
            </p:cNvPr>
            <p:cNvCxnSpPr>
              <a:cxnSpLocks/>
            </p:cNvCxnSpPr>
            <p:nvPr/>
          </p:nvCxnSpPr>
          <p:spPr>
            <a:xfrm>
              <a:off x="963777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4247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1F3A49-C538-4BA7-9EFC-07F9482C8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A049611-86AE-4FED-89B5-896883E1CF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DA83A6A-0516-4488-8E93-79C090A45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79C9C8A-FE93-4A00-A314-D5F2C0C56B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9DF6334-5C27-485A-B595-A9D7FB939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C209848-B345-424F-96F0-5EFA0AD9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31F7-A9F4-470F-9C22-6D6864518D00}" type="datetimeFigureOut">
              <a:rPr lang="nb-NO" smtClean="0"/>
              <a:t>05.05.2019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5AC0700-5A45-42B2-AEDF-B590AE087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1C7F24A-2FB6-4896-B385-71C30B64A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D63-356D-4AF6-9B95-B82ECEEB1A83}" type="slidenum">
              <a:rPr lang="nb-NO" smtClean="0"/>
              <a:t>‹#›</a:t>
            </a:fld>
            <a:endParaRPr lang="nb-NO"/>
          </a:p>
        </p:txBody>
      </p:sp>
      <p:grpSp>
        <p:nvGrpSpPr>
          <p:cNvPr id="10" name="Gruppe 9">
            <a:extLst>
              <a:ext uri="{FF2B5EF4-FFF2-40B4-BE49-F238E27FC236}">
                <a16:creationId xmlns:a16="http://schemas.microsoft.com/office/drawing/2014/main" id="{A21679CE-D337-462C-9E34-0DDD56087E31}"/>
              </a:ext>
            </a:extLst>
          </p:cNvPr>
          <p:cNvGrpSpPr/>
          <p:nvPr userDrawn="1"/>
        </p:nvGrpSpPr>
        <p:grpSpPr>
          <a:xfrm>
            <a:off x="312420" y="-18288"/>
            <a:ext cx="11401044" cy="6876288"/>
            <a:chOff x="312420" y="-18288"/>
            <a:chExt cx="11401044" cy="6876288"/>
          </a:xfrm>
        </p:grpSpPr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AB79C431-552C-4330-924D-18C2C1ED1B62}"/>
                </a:ext>
              </a:extLst>
            </p:cNvPr>
            <p:cNvSpPr/>
            <p:nvPr/>
          </p:nvSpPr>
          <p:spPr>
            <a:xfrm>
              <a:off x="312420" y="1685544"/>
              <a:ext cx="1635252" cy="792480"/>
            </a:xfrm>
            <a:prstGeom prst="roundRect">
              <a:avLst/>
            </a:prstGeom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Tirsdag</a:t>
              </a:r>
            </a:p>
          </p:txBody>
        </p:sp>
        <p:sp>
          <p:nvSpPr>
            <p:cNvPr id="12" name="Rektangel: avrundede hjørner 11">
              <a:extLst>
                <a:ext uri="{FF2B5EF4-FFF2-40B4-BE49-F238E27FC236}">
                  <a16:creationId xmlns:a16="http://schemas.microsoft.com/office/drawing/2014/main" id="{292CF43C-C0D1-4D44-8835-D2F93BEB9F8E}"/>
                </a:ext>
              </a:extLst>
            </p:cNvPr>
            <p:cNvSpPr/>
            <p:nvPr/>
          </p:nvSpPr>
          <p:spPr>
            <a:xfrm>
              <a:off x="312420" y="822960"/>
              <a:ext cx="1635252" cy="792480"/>
            </a:xfrm>
            <a:prstGeom prst="round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Mandag</a:t>
              </a:r>
            </a:p>
          </p:txBody>
        </p:sp>
        <p:sp>
          <p:nvSpPr>
            <p:cNvPr id="13" name="Rektangel: avrundede hjørner 12">
              <a:extLst>
                <a:ext uri="{FF2B5EF4-FFF2-40B4-BE49-F238E27FC236}">
                  <a16:creationId xmlns:a16="http://schemas.microsoft.com/office/drawing/2014/main" id="{EE5417A8-7244-44E3-9682-957CAA76BDF2}"/>
                </a:ext>
              </a:extLst>
            </p:cNvPr>
            <p:cNvSpPr/>
            <p:nvPr/>
          </p:nvSpPr>
          <p:spPr>
            <a:xfrm>
              <a:off x="312420" y="2548128"/>
              <a:ext cx="1635252" cy="792480"/>
            </a:xfrm>
            <a:prstGeom prst="roundRect">
              <a:avLst/>
            </a:prstGeom>
            <a:solidFill>
              <a:srgbClr val="00B050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Onsdag</a:t>
              </a:r>
            </a:p>
          </p:txBody>
        </p:sp>
        <p:sp>
          <p:nvSpPr>
            <p:cNvPr id="14" name="Rektangel: avrundede hjørner 13">
              <a:extLst>
                <a:ext uri="{FF2B5EF4-FFF2-40B4-BE49-F238E27FC236}">
                  <a16:creationId xmlns:a16="http://schemas.microsoft.com/office/drawing/2014/main" id="{C1ADD156-5536-428F-A68E-D607BCA02880}"/>
                </a:ext>
              </a:extLst>
            </p:cNvPr>
            <p:cNvSpPr/>
            <p:nvPr/>
          </p:nvSpPr>
          <p:spPr>
            <a:xfrm>
              <a:off x="312420" y="3410712"/>
              <a:ext cx="1635252" cy="792480"/>
            </a:xfrm>
            <a:prstGeom prst="roundRect">
              <a:avLst/>
            </a:prstGeom>
            <a:solidFill>
              <a:srgbClr val="FF9900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Torsdag</a:t>
              </a:r>
            </a:p>
          </p:txBody>
        </p:sp>
        <p:sp>
          <p:nvSpPr>
            <p:cNvPr id="15" name="Rektangel: avrundede hjørner 14">
              <a:extLst>
                <a:ext uri="{FF2B5EF4-FFF2-40B4-BE49-F238E27FC236}">
                  <a16:creationId xmlns:a16="http://schemas.microsoft.com/office/drawing/2014/main" id="{EC1E1EF4-0DC6-4983-B282-53EE9C6E3CF5}"/>
                </a:ext>
              </a:extLst>
            </p:cNvPr>
            <p:cNvSpPr/>
            <p:nvPr/>
          </p:nvSpPr>
          <p:spPr>
            <a:xfrm>
              <a:off x="312420" y="4273296"/>
              <a:ext cx="1635252" cy="792480"/>
            </a:xfrm>
            <a:prstGeom prst="roundRect">
              <a:avLst/>
            </a:prstGeom>
            <a:solidFill>
              <a:srgbClr val="9966FF"/>
            </a:solidFill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Fredag</a:t>
              </a:r>
            </a:p>
          </p:txBody>
        </p:sp>
        <p:sp>
          <p:nvSpPr>
            <p:cNvPr id="16" name="Rektangel: avrundede hjørner 15">
              <a:extLst>
                <a:ext uri="{FF2B5EF4-FFF2-40B4-BE49-F238E27FC236}">
                  <a16:creationId xmlns:a16="http://schemas.microsoft.com/office/drawing/2014/main" id="{ACAC9BA9-21FA-4CCB-86DD-1A1BC9EE6C32}"/>
                </a:ext>
              </a:extLst>
            </p:cNvPr>
            <p:cNvSpPr/>
            <p:nvPr/>
          </p:nvSpPr>
          <p:spPr>
            <a:xfrm>
              <a:off x="312420" y="5135880"/>
              <a:ext cx="1635252" cy="792480"/>
            </a:xfrm>
            <a:prstGeom prst="roundRect">
              <a:avLst/>
            </a:prstGeom>
            <a:solidFill>
              <a:srgbClr val="00B4B0"/>
            </a:solidFill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Lørdag</a:t>
              </a:r>
            </a:p>
          </p:txBody>
        </p:sp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C29F6509-25DB-4702-8EA6-9F3853FF8B4F}"/>
                </a:ext>
              </a:extLst>
            </p:cNvPr>
            <p:cNvSpPr/>
            <p:nvPr/>
          </p:nvSpPr>
          <p:spPr>
            <a:xfrm>
              <a:off x="312420" y="5998464"/>
              <a:ext cx="1635252" cy="792480"/>
            </a:xfrm>
            <a:prstGeom prst="roundRect">
              <a:avLst/>
            </a:prstGeom>
            <a:solidFill>
              <a:srgbClr val="996633"/>
            </a:solidFill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Søndag</a:t>
              </a:r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E84C3702-543D-4857-B1B4-4834E35E65D3}"/>
                </a:ext>
              </a:extLst>
            </p:cNvPr>
            <p:cNvSpPr txBox="1"/>
            <p:nvPr/>
          </p:nvSpPr>
          <p:spPr>
            <a:xfrm>
              <a:off x="2514600" y="150388"/>
              <a:ext cx="9063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800" dirty="0"/>
                <a:t>Frokost	Lunsj		Snack		Middag	Kveldsmat</a:t>
              </a:r>
            </a:p>
          </p:txBody>
        </p:sp>
        <p:sp>
          <p:nvSpPr>
            <p:cNvPr id="19" name="Rektangel: avrundede hjørner 18">
              <a:extLst>
                <a:ext uri="{FF2B5EF4-FFF2-40B4-BE49-F238E27FC236}">
                  <a16:creationId xmlns:a16="http://schemas.microsoft.com/office/drawing/2014/main" id="{F4B1B518-A796-4761-90D5-BBC3ADC12C37}"/>
                </a:ext>
              </a:extLst>
            </p:cNvPr>
            <p:cNvSpPr/>
            <p:nvPr/>
          </p:nvSpPr>
          <p:spPr>
            <a:xfrm>
              <a:off x="2110740" y="168554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: avrundede hjørner 19">
              <a:extLst>
                <a:ext uri="{FF2B5EF4-FFF2-40B4-BE49-F238E27FC236}">
                  <a16:creationId xmlns:a16="http://schemas.microsoft.com/office/drawing/2014/main" id="{4C942664-FB46-47A1-A211-C6098CBC66D4}"/>
                </a:ext>
              </a:extLst>
            </p:cNvPr>
            <p:cNvSpPr/>
            <p:nvPr/>
          </p:nvSpPr>
          <p:spPr>
            <a:xfrm>
              <a:off x="2110740" y="82296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Rektangel: avrundede hjørner 20">
              <a:extLst>
                <a:ext uri="{FF2B5EF4-FFF2-40B4-BE49-F238E27FC236}">
                  <a16:creationId xmlns:a16="http://schemas.microsoft.com/office/drawing/2014/main" id="{4D271B1A-B87E-4DCF-B342-ABD5F45D35FB}"/>
                </a:ext>
              </a:extLst>
            </p:cNvPr>
            <p:cNvSpPr/>
            <p:nvPr/>
          </p:nvSpPr>
          <p:spPr>
            <a:xfrm>
              <a:off x="2110740" y="2548128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Rektangel: avrundede hjørner 21">
              <a:extLst>
                <a:ext uri="{FF2B5EF4-FFF2-40B4-BE49-F238E27FC236}">
                  <a16:creationId xmlns:a16="http://schemas.microsoft.com/office/drawing/2014/main" id="{667C9CE4-157B-4110-96AD-D30A4A83ABD5}"/>
                </a:ext>
              </a:extLst>
            </p:cNvPr>
            <p:cNvSpPr/>
            <p:nvPr/>
          </p:nvSpPr>
          <p:spPr>
            <a:xfrm>
              <a:off x="2110740" y="3410712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Rektangel: avrundede hjørner 22">
              <a:extLst>
                <a:ext uri="{FF2B5EF4-FFF2-40B4-BE49-F238E27FC236}">
                  <a16:creationId xmlns:a16="http://schemas.microsoft.com/office/drawing/2014/main" id="{C3C09B6B-3CBA-448C-87E9-6021F52B21FB}"/>
                </a:ext>
              </a:extLst>
            </p:cNvPr>
            <p:cNvSpPr/>
            <p:nvPr/>
          </p:nvSpPr>
          <p:spPr>
            <a:xfrm>
              <a:off x="2110740" y="4273296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Rektangel: avrundede hjørner 23">
              <a:extLst>
                <a:ext uri="{FF2B5EF4-FFF2-40B4-BE49-F238E27FC236}">
                  <a16:creationId xmlns:a16="http://schemas.microsoft.com/office/drawing/2014/main" id="{9C25B097-BAB1-4BE8-9AE4-131CB45BED9B}"/>
                </a:ext>
              </a:extLst>
            </p:cNvPr>
            <p:cNvSpPr/>
            <p:nvPr/>
          </p:nvSpPr>
          <p:spPr>
            <a:xfrm>
              <a:off x="2110740" y="513588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5" name="Rektangel: avrundede hjørner 24">
              <a:extLst>
                <a:ext uri="{FF2B5EF4-FFF2-40B4-BE49-F238E27FC236}">
                  <a16:creationId xmlns:a16="http://schemas.microsoft.com/office/drawing/2014/main" id="{52F10BB9-09A4-48F4-9642-DD52B65A5643}"/>
                </a:ext>
              </a:extLst>
            </p:cNvPr>
            <p:cNvSpPr/>
            <p:nvPr/>
          </p:nvSpPr>
          <p:spPr>
            <a:xfrm>
              <a:off x="2110740" y="599846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7E5FD542-8844-4116-94C3-AD1EBAD2E212}"/>
                </a:ext>
              </a:extLst>
            </p:cNvPr>
            <p:cNvCxnSpPr>
              <a:cxnSpLocks/>
            </p:cNvCxnSpPr>
            <p:nvPr/>
          </p:nvCxnSpPr>
          <p:spPr>
            <a:xfrm>
              <a:off x="401421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AFE05222-E154-41BD-AA07-6DF21DA03FBA}"/>
                </a:ext>
              </a:extLst>
            </p:cNvPr>
            <p:cNvCxnSpPr>
              <a:cxnSpLocks/>
            </p:cNvCxnSpPr>
            <p:nvPr/>
          </p:nvCxnSpPr>
          <p:spPr>
            <a:xfrm>
              <a:off x="588873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ett linje 27">
              <a:extLst>
                <a:ext uri="{FF2B5EF4-FFF2-40B4-BE49-F238E27FC236}">
                  <a16:creationId xmlns:a16="http://schemas.microsoft.com/office/drawing/2014/main" id="{3F7EED03-F0BD-49AB-BFD3-ACD44CD7CB23}"/>
                </a:ext>
              </a:extLst>
            </p:cNvPr>
            <p:cNvCxnSpPr>
              <a:cxnSpLocks/>
            </p:cNvCxnSpPr>
            <p:nvPr/>
          </p:nvCxnSpPr>
          <p:spPr>
            <a:xfrm>
              <a:off x="776325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ett linje 28">
              <a:extLst>
                <a:ext uri="{FF2B5EF4-FFF2-40B4-BE49-F238E27FC236}">
                  <a16:creationId xmlns:a16="http://schemas.microsoft.com/office/drawing/2014/main" id="{9FD873C7-3D15-4E82-B153-D57A36A388EF}"/>
                </a:ext>
              </a:extLst>
            </p:cNvPr>
            <p:cNvCxnSpPr>
              <a:cxnSpLocks/>
            </p:cNvCxnSpPr>
            <p:nvPr/>
          </p:nvCxnSpPr>
          <p:spPr>
            <a:xfrm>
              <a:off x="963777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0284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8FBDF8-26EA-4419-8F94-83FB8E830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C5C2560-8B8D-4CCB-9D55-FC207D770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31F7-A9F4-470F-9C22-6D6864518D00}" type="datetimeFigureOut">
              <a:rPr lang="nb-NO" smtClean="0"/>
              <a:t>05.05.2019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10B035D-A58E-4CFD-A95B-A01583126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0310720-A5C0-423D-AD29-59A6002E5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D63-356D-4AF6-9B95-B82ECEEB1A83}" type="slidenum">
              <a:rPr lang="nb-NO" smtClean="0"/>
              <a:t>‹#›</a:t>
            </a:fld>
            <a:endParaRPr lang="nb-NO"/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FECAC82A-F06C-4E14-ACDE-AA0EF5C8E8F5}"/>
              </a:ext>
            </a:extLst>
          </p:cNvPr>
          <p:cNvGrpSpPr/>
          <p:nvPr userDrawn="1"/>
        </p:nvGrpSpPr>
        <p:grpSpPr>
          <a:xfrm>
            <a:off x="312420" y="-18288"/>
            <a:ext cx="11401044" cy="6876288"/>
            <a:chOff x="312420" y="-18288"/>
            <a:chExt cx="11401044" cy="6876288"/>
          </a:xfrm>
        </p:grpSpPr>
        <p:sp>
          <p:nvSpPr>
            <p:cNvPr id="7" name="Rektangel: avrundede hjørner 6">
              <a:extLst>
                <a:ext uri="{FF2B5EF4-FFF2-40B4-BE49-F238E27FC236}">
                  <a16:creationId xmlns:a16="http://schemas.microsoft.com/office/drawing/2014/main" id="{BBC0A182-733D-4D6C-8910-788ABEDFED80}"/>
                </a:ext>
              </a:extLst>
            </p:cNvPr>
            <p:cNvSpPr/>
            <p:nvPr/>
          </p:nvSpPr>
          <p:spPr>
            <a:xfrm>
              <a:off x="312420" y="1685544"/>
              <a:ext cx="1635252" cy="792480"/>
            </a:xfrm>
            <a:prstGeom prst="roundRect">
              <a:avLst/>
            </a:prstGeom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Tirsdag</a:t>
              </a:r>
            </a:p>
          </p:txBody>
        </p:sp>
        <p:sp>
          <p:nvSpPr>
            <p:cNvPr id="8" name="Rektangel: avrundede hjørner 7">
              <a:extLst>
                <a:ext uri="{FF2B5EF4-FFF2-40B4-BE49-F238E27FC236}">
                  <a16:creationId xmlns:a16="http://schemas.microsoft.com/office/drawing/2014/main" id="{A6081CBC-1BE1-46EC-B8DB-F195C25E0FE0}"/>
                </a:ext>
              </a:extLst>
            </p:cNvPr>
            <p:cNvSpPr/>
            <p:nvPr/>
          </p:nvSpPr>
          <p:spPr>
            <a:xfrm>
              <a:off x="312420" y="822960"/>
              <a:ext cx="1635252" cy="792480"/>
            </a:xfrm>
            <a:prstGeom prst="round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Mandag</a:t>
              </a:r>
            </a:p>
          </p:txBody>
        </p:sp>
        <p:sp>
          <p:nvSpPr>
            <p:cNvPr id="9" name="Rektangel: avrundede hjørner 8">
              <a:extLst>
                <a:ext uri="{FF2B5EF4-FFF2-40B4-BE49-F238E27FC236}">
                  <a16:creationId xmlns:a16="http://schemas.microsoft.com/office/drawing/2014/main" id="{B36E0938-903D-46EE-9DE3-EAB58C5C556B}"/>
                </a:ext>
              </a:extLst>
            </p:cNvPr>
            <p:cNvSpPr/>
            <p:nvPr/>
          </p:nvSpPr>
          <p:spPr>
            <a:xfrm>
              <a:off x="312420" y="2548128"/>
              <a:ext cx="1635252" cy="792480"/>
            </a:xfrm>
            <a:prstGeom prst="roundRect">
              <a:avLst/>
            </a:prstGeom>
            <a:solidFill>
              <a:srgbClr val="00B050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Onsdag</a:t>
              </a:r>
            </a:p>
          </p:txBody>
        </p:sp>
        <p:sp>
          <p:nvSpPr>
            <p:cNvPr id="10" name="Rektangel: avrundede hjørner 9">
              <a:extLst>
                <a:ext uri="{FF2B5EF4-FFF2-40B4-BE49-F238E27FC236}">
                  <a16:creationId xmlns:a16="http://schemas.microsoft.com/office/drawing/2014/main" id="{7DC908B4-85E4-4992-A9EA-DAC4C0525A28}"/>
                </a:ext>
              </a:extLst>
            </p:cNvPr>
            <p:cNvSpPr/>
            <p:nvPr/>
          </p:nvSpPr>
          <p:spPr>
            <a:xfrm>
              <a:off x="312420" y="3410712"/>
              <a:ext cx="1635252" cy="792480"/>
            </a:xfrm>
            <a:prstGeom prst="roundRect">
              <a:avLst/>
            </a:prstGeom>
            <a:solidFill>
              <a:srgbClr val="FF9900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Torsdag</a:t>
              </a:r>
            </a:p>
          </p:txBody>
        </p:sp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49C1A34B-7856-4F3D-AB60-CBF007CE21C4}"/>
                </a:ext>
              </a:extLst>
            </p:cNvPr>
            <p:cNvSpPr/>
            <p:nvPr/>
          </p:nvSpPr>
          <p:spPr>
            <a:xfrm>
              <a:off x="312420" y="4273296"/>
              <a:ext cx="1635252" cy="792480"/>
            </a:xfrm>
            <a:prstGeom prst="roundRect">
              <a:avLst/>
            </a:prstGeom>
            <a:solidFill>
              <a:srgbClr val="9966FF"/>
            </a:solidFill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Fredag</a:t>
              </a:r>
            </a:p>
          </p:txBody>
        </p:sp>
        <p:sp>
          <p:nvSpPr>
            <p:cNvPr id="12" name="Rektangel: avrundede hjørner 11">
              <a:extLst>
                <a:ext uri="{FF2B5EF4-FFF2-40B4-BE49-F238E27FC236}">
                  <a16:creationId xmlns:a16="http://schemas.microsoft.com/office/drawing/2014/main" id="{17E6A0B2-BEE2-42F8-909E-838A7B4C3A96}"/>
                </a:ext>
              </a:extLst>
            </p:cNvPr>
            <p:cNvSpPr/>
            <p:nvPr/>
          </p:nvSpPr>
          <p:spPr>
            <a:xfrm>
              <a:off x="312420" y="5135880"/>
              <a:ext cx="1635252" cy="792480"/>
            </a:xfrm>
            <a:prstGeom prst="roundRect">
              <a:avLst/>
            </a:prstGeom>
            <a:solidFill>
              <a:srgbClr val="00B4B0"/>
            </a:solidFill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Lørdag</a:t>
              </a:r>
            </a:p>
          </p:txBody>
        </p:sp>
        <p:sp>
          <p:nvSpPr>
            <p:cNvPr id="13" name="Rektangel: avrundede hjørner 12">
              <a:extLst>
                <a:ext uri="{FF2B5EF4-FFF2-40B4-BE49-F238E27FC236}">
                  <a16:creationId xmlns:a16="http://schemas.microsoft.com/office/drawing/2014/main" id="{B7857E1C-EAF9-438A-A4D5-9CA419F5CF4C}"/>
                </a:ext>
              </a:extLst>
            </p:cNvPr>
            <p:cNvSpPr/>
            <p:nvPr/>
          </p:nvSpPr>
          <p:spPr>
            <a:xfrm>
              <a:off x="312420" y="5998464"/>
              <a:ext cx="1635252" cy="792480"/>
            </a:xfrm>
            <a:prstGeom prst="roundRect">
              <a:avLst/>
            </a:prstGeom>
            <a:solidFill>
              <a:srgbClr val="996633"/>
            </a:solidFill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Søndag</a:t>
              </a: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AFE0B859-6165-4068-B7CB-6775A805B44F}"/>
                </a:ext>
              </a:extLst>
            </p:cNvPr>
            <p:cNvSpPr txBox="1"/>
            <p:nvPr/>
          </p:nvSpPr>
          <p:spPr>
            <a:xfrm>
              <a:off x="2514600" y="150388"/>
              <a:ext cx="9063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800" dirty="0"/>
                <a:t>Frokost	Lunsj		Snack		Middag	Kveldsmat</a:t>
              </a:r>
            </a:p>
          </p:txBody>
        </p:sp>
        <p:sp>
          <p:nvSpPr>
            <p:cNvPr id="15" name="Rektangel: avrundede hjørner 14">
              <a:extLst>
                <a:ext uri="{FF2B5EF4-FFF2-40B4-BE49-F238E27FC236}">
                  <a16:creationId xmlns:a16="http://schemas.microsoft.com/office/drawing/2014/main" id="{189D8C37-9D8C-4AA9-A99C-5954ED540BC2}"/>
                </a:ext>
              </a:extLst>
            </p:cNvPr>
            <p:cNvSpPr/>
            <p:nvPr/>
          </p:nvSpPr>
          <p:spPr>
            <a:xfrm>
              <a:off x="2110740" y="168554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Rektangel: avrundede hjørner 15">
              <a:extLst>
                <a:ext uri="{FF2B5EF4-FFF2-40B4-BE49-F238E27FC236}">
                  <a16:creationId xmlns:a16="http://schemas.microsoft.com/office/drawing/2014/main" id="{E1149F1D-5997-4AD0-B4CD-88F6F1A2C66F}"/>
                </a:ext>
              </a:extLst>
            </p:cNvPr>
            <p:cNvSpPr/>
            <p:nvPr/>
          </p:nvSpPr>
          <p:spPr>
            <a:xfrm>
              <a:off x="2110740" y="82296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08979549-B210-4499-9C29-69E8E4B53803}"/>
                </a:ext>
              </a:extLst>
            </p:cNvPr>
            <p:cNvSpPr/>
            <p:nvPr/>
          </p:nvSpPr>
          <p:spPr>
            <a:xfrm>
              <a:off x="2110740" y="2548128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: avrundede hjørner 17">
              <a:extLst>
                <a:ext uri="{FF2B5EF4-FFF2-40B4-BE49-F238E27FC236}">
                  <a16:creationId xmlns:a16="http://schemas.microsoft.com/office/drawing/2014/main" id="{5F5A32C8-124B-42EC-AD45-D7D25C645501}"/>
                </a:ext>
              </a:extLst>
            </p:cNvPr>
            <p:cNvSpPr/>
            <p:nvPr/>
          </p:nvSpPr>
          <p:spPr>
            <a:xfrm>
              <a:off x="2110740" y="3410712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Rektangel: avrundede hjørner 18">
              <a:extLst>
                <a:ext uri="{FF2B5EF4-FFF2-40B4-BE49-F238E27FC236}">
                  <a16:creationId xmlns:a16="http://schemas.microsoft.com/office/drawing/2014/main" id="{23796759-2DC2-42F9-9F6E-69A4621695F2}"/>
                </a:ext>
              </a:extLst>
            </p:cNvPr>
            <p:cNvSpPr/>
            <p:nvPr/>
          </p:nvSpPr>
          <p:spPr>
            <a:xfrm>
              <a:off x="2110740" y="4273296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: avrundede hjørner 19">
              <a:extLst>
                <a:ext uri="{FF2B5EF4-FFF2-40B4-BE49-F238E27FC236}">
                  <a16:creationId xmlns:a16="http://schemas.microsoft.com/office/drawing/2014/main" id="{9B395258-2D3F-4B09-B266-4F5EDB72C07B}"/>
                </a:ext>
              </a:extLst>
            </p:cNvPr>
            <p:cNvSpPr/>
            <p:nvPr/>
          </p:nvSpPr>
          <p:spPr>
            <a:xfrm>
              <a:off x="2110740" y="513588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Rektangel: avrundede hjørner 20">
              <a:extLst>
                <a:ext uri="{FF2B5EF4-FFF2-40B4-BE49-F238E27FC236}">
                  <a16:creationId xmlns:a16="http://schemas.microsoft.com/office/drawing/2014/main" id="{3C21D74F-8D5D-4EA4-9928-C0AED7293E0A}"/>
                </a:ext>
              </a:extLst>
            </p:cNvPr>
            <p:cNvSpPr/>
            <p:nvPr/>
          </p:nvSpPr>
          <p:spPr>
            <a:xfrm>
              <a:off x="2110740" y="599846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2" name="Rett linje 21">
              <a:extLst>
                <a:ext uri="{FF2B5EF4-FFF2-40B4-BE49-F238E27FC236}">
                  <a16:creationId xmlns:a16="http://schemas.microsoft.com/office/drawing/2014/main" id="{60449EE4-2813-4802-B055-A590F20C79FE}"/>
                </a:ext>
              </a:extLst>
            </p:cNvPr>
            <p:cNvCxnSpPr>
              <a:cxnSpLocks/>
            </p:cNvCxnSpPr>
            <p:nvPr/>
          </p:nvCxnSpPr>
          <p:spPr>
            <a:xfrm>
              <a:off x="401421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tt linje 22">
              <a:extLst>
                <a:ext uri="{FF2B5EF4-FFF2-40B4-BE49-F238E27FC236}">
                  <a16:creationId xmlns:a16="http://schemas.microsoft.com/office/drawing/2014/main" id="{241D8478-BF98-4204-8856-57C2405CCB98}"/>
                </a:ext>
              </a:extLst>
            </p:cNvPr>
            <p:cNvCxnSpPr>
              <a:cxnSpLocks/>
            </p:cNvCxnSpPr>
            <p:nvPr/>
          </p:nvCxnSpPr>
          <p:spPr>
            <a:xfrm>
              <a:off x="588873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tt linje 23">
              <a:extLst>
                <a:ext uri="{FF2B5EF4-FFF2-40B4-BE49-F238E27FC236}">
                  <a16:creationId xmlns:a16="http://schemas.microsoft.com/office/drawing/2014/main" id="{3041D5E9-BF21-456C-85EC-7D0E086308F0}"/>
                </a:ext>
              </a:extLst>
            </p:cNvPr>
            <p:cNvCxnSpPr>
              <a:cxnSpLocks/>
            </p:cNvCxnSpPr>
            <p:nvPr/>
          </p:nvCxnSpPr>
          <p:spPr>
            <a:xfrm>
              <a:off x="776325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289C51F3-566D-4122-8AC2-36A8116730B4}"/>
                </a:ext>
              </a:extLst>
            </p:cNvPr>
            <p:cNvCxnSpPr>
              <a:cxnSpLocks/>
            </p:cNvCxnSpPr>
            <p:nvPr/>
          </p:nvCxnSpPr>
          <p:spPr>
            <a:xfrm>
              <a:off x="963777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63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FCFC086-25A1-4F78-B484-23FB74E11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31F7-A9F4-470F-9C22-6D6864518D00}" type="datetimeFigureOut">
              <a:rPr lang="nb-NO" smtClean="0"/>
              <a:t>05.05.2019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27BBC9E9-BB13-4EA8-9EC4-5FE6C6A1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A93691D-7948-4590-9A47-E8BF41C3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D63-356D-4AF6-9B95-B82ECEEB1A83}" type="slidenum">
              <a:rPr lang="nb-NO" smtClean="0"/>
              <a:t>‹#›</a:t>
            </a:fld>
            <a:endParaRPr lang="nb-NO"/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1F53A1F2-C474-415F-AA1A-DC1416E5DED1}"/>
              </a:ext>
            </a:extLst>
          </p:cNvPr>
          <p:cNvGrpSpPr/>
          <p:nvPr userDrawn="1"/>
        </p:nvGrpSpPr>
        <p:grpSpPr>
          <a:xfrm>
            <a:off x="312420" y="-18288"/>
            <a:ext cx="11401044" cy="6876288"/>
            <a:chOff x="312420" y="-18288"/>
            <a:chExt cx="11401044" cy="6876288"/>
          </a:xfrm>
        </p:grpSpPr>
        <p:sp>
          <p:nvSpPr>
            <p:cNvPr id="6" name="Rektangel: avrundede hjørner 5">
              <a:extLst>
                <a:ext uri="{FF2B5EF4-FFF2-40B4-BE49-F238E27FC236}">
                  <a16:creationId xmlns:a16="http://schemas.microsoft.com/office/drawing/2014/main" id="{EB6B0291-A800-46AB-9BA1-51761FBF8436}"/>
                </a:ext>
              </a:extLst>
            </p:cNvPr>
            <p:cNvSpPr/>
            <p:nvPr/>
          </p:nvSpPr>
          <p:spPr>
            <a:xfrm>
              <a:off x="312420" y="1685544"/>
              <a:ext cx="1635252" cy="792480"/>
            </a:xfrm>
            <a:prstGeom prst="roundRect">
              <a:avLst/>
            </a:prstGeom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Tirsdag</a:t>
              </a:r>
            </a:p>
          </p:txBody>
        </p:sp>
        <p:sp>
          <p:nvSpPr>
            <p:cNvPr id="7" name="Rektangel: avrundede hjørner 6">
              <a:extLst>
                <a:ext uri="{FF2B5EF4-FFF2-40B4-BE49-F238E27FC236}">
                  <a16:creationId xmlns:a16="http://schemas.microsoft.com/office/drawing/2014/main" id="{F48CC8AD-28AA-463E-AD19-1F8BC210B598}"/>
                </a:ext>
              </a:extLst>
            </p:cNvPr>
            <p:cNvSpPr/>
            <p:nvPr/>
          </p:nvSpPr>
          <p:spPr>
            <a:xfrm>
              <a:off x="312420" y="822960"/>
              <a:ext cx="1635252" cy="792480"/>
            </a:xfrm>
            <a:prstGeom prst="round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Mandag</a:t>
              </a:r>
            </a:p>
          </p:txBody>
        </p:sp>
        <p:sp>
          <p:nvSpPr>
            <p:cNvPr id="8" name="Rektangel: avrundede hjørner 7">
              <a:extLst>
                <a:ext uri="{FF2B5EF4-FFF2-40B4-BE49-F238E27FC236}">
                  <a16:creationId xmlns:a16="http://schemas.microsoft.com/office/drawing/2014/main" id="{930C9FF2-B20D-4735-9ABF-E6844BBF5451}"/>
                </a:ext>
              </a:extLst>
            </p:cNvPr>
            <p:cNvSpPr/>
            <p:nvPr/>
          </p:nvSpPr>
          <p:spPr>
            <a:xfrm>
              <a:off x="312420" y="2548128"/>
              <a:ext cx="1635252" cy="792480"/>
            </a:xfrm>
            <a:prstGeom prst="roundRect">
              <a:avLst/>
            </a:prstGeom>
            <a:solidFill>
              <a:srgbClr val="00B050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Onsdag</a:t>
              </a:r>
            </a:p>
          </p:txBody>
        </p:sp>
        <p:sp>
          <p:nvSpPr>
            <p:cNvPr id="9" name="Rektangel: avrundede hjørner 8">
              <a:extLst>
                <a:ext uri="{FF2B5EF4-FFF2-40B4-BE49-F238E27FC236}">
                  <a16:creationId xmlns:a16="http://schemas.microsoft.com/office/drawing/2014/main" id="{16BA0E2F-5C96-42F4-BAF2-2BB202DF3763}"/>
                </a:ext>
              </a:extLst>
            </p:cNvPr>
            <p:cNvSpPr/>
            <p:nvPr/>
          </p:nvSpPr>
          <p:spPr>
            <a:xfrm>
              <a:off x="312420" y="3410712"/>
              <a:ext cx="1635252" cy="792480"/>
            </a:xfrm>
            <a:prstGeom prst="roundRect">
              <a:avLst/>
            </a:prstGeom>
            <a:solidFill>
              <a:srgbClr val="FF9900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Torsdag</a:t>
              </a:r>
            </a:p>
          </p:txBody>
        </p:sp>
        <p:sp>
          <p:nvSpPr>
            <p:cNvPr id="10" name="Rektangel: avrundede hjørner 9">
              <a:extLst>
                <a:ext uri="{FF2B5EF4-FFF2-40B4-BE49-F238E27FC236}">
                  <a16:creationId xmlns:a16="http://schemas.microsoft.com/office/drawing/2014/main" id="{E96D6D33-AE14-44DB-B1D4-E78B6BB3B38E}"/>
                </a:ext>
              </a:extLst>
            </p:cNvPr>
            <p:cNvSpPr/>
            <p:nvPr/>
          </p:nvSpPr>
          <p:spPr>
            <a:xfrm>
              <a:off x="312420" y="4273296"/>
              <a:ext cx="1635252" cy="792480"/>
            </a:xfrm>
            <a:prstGeom prst="roundRect">
              <a:avLst/>
            </a:prstGeom>
            <a:solidFill>
              <a:srgbClr val="9966FF"/>
            </a:solidFill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Fredag</a:t>
              </a:r>
            </a:p>
          </p:txBody>
        </p:sp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46B44259-6C89-41ED-A776-ECDBEE09B971}"/>
                </a:ext>
              </a:extLst>
            </p:cNvPr>
            <p:cNvSpPr/>
            <p:nvPr/>
          </p:nvSpPr>
          <p:spPr>
            <a:xfrm>
              <a:off x="312420" y="5135880"/>
              <a:ext cx="1635252" cy="792480"/>
            </a:xfrm>
            <a:prstGeom prst="roundRect">
              <a:avLst/>
            </a:prstGeom>
            <a:solidFill>
              <a:srgbClr val="00B4B0"/>
            </a:solidFill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Lørdag</a:t>
              </a:r>
            </a:p>
          </p:txBody>
        </p:sp>
        <p:sp>
          <p:nvSpPr>
            <p:cNvPr id="12" name="Rektangel: avrundede hjørner 11">
              <a:extLst>
                <a:ext uri="{FF2B5EF4-FFF2-40B4-BE49-F238E27FC236}">
                  <a16:creationId xmlns:a16="http://schemas.microsoft.com/office/drawing/2014/main" id="{0868EC2E-D713-4B09-AE97-6FD67B42B77D}"/>
                </a:ext>
              </a:extLst>
            </p:cNvPr>
            <p:cNvSpPr/>
            <p:nvPr/>
          </p:nvSpPr>
          <p:spPr>
            <a:xfrm>
              <a:off x="312420" y="5998464"/>
              <a:ext cx="1635252" cy="792480"/>
            </a:xfrm>
            <a:prstGeom prst="roundRect">
              <a:avLst/>
            </a:prstGeom>
            <a:solidFill>
              <a:srgbClr val="996633"/>
            </a:solidFill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Søndag</a:t>
              </a:r>
            </a:p>
          </p:txBody>
        </p: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34078C50-134B-4E15-877C-E189C5C9DAB2}"/>
                </a:ext>
              </a:extLst>
            </p:cNvPr>
            <p:cNvSpPr txBox="1"/>
            <p:nvPr/>
          </p:nvSpPr>
          <p:spPr>
            <a:xfrm>
              <a:off x="2514600" y="150388"/>
              <a:ext cx="9063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800" dirty="0"/>
                <a:t>Frokost	Lunsj		Snack		Middag	Kveldsmat</a:t>
              </a:r>
            </a:p>
          </p:txBody>
        </p:sp>
        <p:sp>
          <p:nvSpPr>
            <p:cNvPr id="14" name="Rektangel: avrundede hjørner 13">
              <a:extLst>
                <a:ext uri="{FF2B5EF4-FFF2-40B4-BE49-F238E27FC236}">
                  <a16:creationId xmlns:a16="http://schemas.microsoft.com/office/drawing/2014/main" id="{C3B13175-79B7-4B27-978D-2CBD81FB98AC}"/>
                </a:ext>
              </a:extLst>
            </p:cNvPr>
            <p:cNvSpPr/>
            <p:nvPr/>
          </p:nvSpPr>
          <p:spPr>
            <a:xfrm>
              <a:off x="2110740" y="168554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Rektangel: avrundede hjørner 14">
              <a:extLst>
                <a:ext uri="{FF2B5EF4-FFF2-40B4-BE49-F238E27FC236}">
                  <a16:creationId xmlns:a16="http://schemas.microsoft.com/office/drawing/2014/main" id="{23A76AF3-F133-4396-921B-6DF5E5F5820E}"/>
                </a:ext>
              </a:extLst>
            </p:cNvPr>
            <p:cNvSpPr/>
            <p:nvPr/>
          </p:nvSpPr>
          <p:spPr>
            <a:xfrm>
              <a:off x="2110740" y="82296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Rektangel: avrundede hjørner 15">
              <a:extLst>
                <a:ext uri="{FF2B5EF4-FFF2-40B4-BE49-F238E27FC236}">
                  <a16:creationId xmlns:a16="http://schemas.microsoft.com/office/drawing/2014/main" id="{2705F7A9-BA73-4E87-80BD-2A045E307B11}"/>
                </a:ext>
              </a:extLst>
            </p:cNvPr>
            <p:cNvSpPr/>
            <p:nvPr/>
          </p:nvSpPr>
          <p:spPr>
            <a:xfrm>
              <a:off x="2110740" y="2548128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97965E67-81F4-40C1-B9C8-08CC9D3B71D8}"/>
                </a:ext>
              </a:extLst>
            </p:cNvPr>
            <p:cNvSpPr/>
            <p:nvPr/>
          </p:nvSpPr>
          <p:spPr>
            <a:xfrm>
              <a:off x="2110740" y="3410712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: avrundede hjørner 17">
              <a:extLst>
                <a:ext uri="{FF2B5EF4-FFF2-40B4-BE49-F238E27FC236}">
                  <a16:creationId xmlns:a16="http://schemas.microsoft.com/office/drawing/2014/main" id="{67847146-E078-4F4A-94D8-6693BD7A455F}"/>
                </a:ext>
              </a:extLst>
            </p:cNvPr>
            <p:cNvSpPr/>
            <p:nvPr/>
          </p:nvSpPr>
          <p:spPr>
            <a:xfrm>
              <a:off x="2110740" y="4273296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Rektangel: avrundede hjørner 18">
              <a:extLst>
                <a:ext uri="{FF2B5EF4-FFF2-40B4-BE49-F238E27FC236}">
                  <a16:creationId xmlns:a16="http://schemas.microsoft.com/office/drawing/2014/main" id="{1AB188D3-2937-4482-A52B-8556250CB27B}"/>
                </a:ext>
              </a:extLst>
            </p:cNvPr>
            <p:cNvSpPr/>
            <p:nvPr/>
          </p:nvSpPr>
          <p:spPr>
            <a:xfrm>
              <a:off x="2110740" y="513588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: avrundede hjørner 19">
              <a:extLst>
                <a:ext uri="{FF2B5EF4-FFF2-40B4-BE49-F238E27FC236}">
                  <a16:creationId xmlns:a16="http://schemas.microsoft.com/office/drawing/2014/main" id="{7720991D-F6F7-44EC-AD7F-59FEAA4D816B}"/>
                </a:ext>
              </a:extLst>
            </p:cNvPr>
            <p:cNvSpPr/>
            <p:nvPr/>
          </p:nvSpPr>
          <p:spPr>
            <a:xfrm>
              <a:off x="2110740" y="599846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1" name="Rett linje 20">
              <a:extLst>
                <a:ext uri="{FF2B5EF4-FFF2-40B4-BE49-F238E27FC236}">
                  <a16:creationId xmlns:a16="http://schemas.microsoft.com/office/drawing/2014/main" id="{3631DB51-3FC3-4D7B-A903-0F1340B8B510}"/>
                </a:ext>
              </a:extLst>
            </p:cNvPr>
            <p:cNvCxnSpPr>
              <a:cxnSpLocks/>
            </p:cNvCxnSpPr>
            <p:nvPr/>
          </p:nvCxnSpPr>
          <p:spPr>
            <a:xfrm>
              <a:off x="401421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tt linje 21">
              <a:extLst>
                <a:ext uri="{FF2B5EF4-FFF2-40B4-BE49-F238E27FC236}">
                  <a16:creationId xmlns:a16="http://schemas.microsoft.com/office/drawing/2014/main" id="{A6BE7B6A-E13A-4B24-BB50-F16717C5B662}"/>
                </a:ext>
              </a:extLst>
            </p:cNvPr>
            <p:cNvCxnSpPr>
              <a:cxnSpLocks/>
            </p:cNvCxnSpPr>
            <p:nvPr/>
          </p:nvCxnSpPr>
          <p:spPr>
            <a:xfrm>
              <a:off x="588873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tt linje 22">
              <a:extLst>
                <a:ext uri="{FF2B5EF4-FFF2-40B4-BE49-F238E27FC236}">
                  <a16:creationId xmlns:a16="http://schemas.microsoft.com/office/drawing/2014/main" id="{A6884568-58B5-4C37-B75B-B903472E4D67}"/>
                </a:ext>
              </a:extLst>
            </p:cNvPr>
            <p:cNvCxnSpPr>
              <a:cxnSpLocks/>
            </p:cNvCxnSpPr>
            <p:nvPr/>
          </p:nvCxnSpPr>
          <p:spPr>
            <a:xfrm>
              <a:off x="776325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ett linje 23">
              <a:extLst>
                <a:ext uri="{FF2B5EF4-FFF2-40B4-BE49-F238E27FC236}">
                  <a16:creationId xmlns:a16="http://schemas.microsoft.com/office/drawing/2014/main" id="{79A226CB-6520-47FA-8F11-CB7565005979}"/>
                </a:ext>
              </a:extLst>
            </p:cNvPr>
            <p:cNvCxnSpPr>
              <a:cxnSpLocks/>
            </p:cNvCxnSpPr>
            <p:nvPr/>
          </p:nvCxnSpPr>
          <p:spPr>
            <a:xfrm>
              <a:off x="963777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0588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4019986-6F76-4C58-B84E-606105CB7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3F9E1B-97FA-4BD8-B42E-66D821529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003A09F-A895-4E04-8BB7-C3F9B7797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677E99B-5EBC-42C8-97F9-6D6536BE1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31F7-A9F4-470F-9C22-6D6864518D00}" type="datetimeFigureOut">
              <a:rPr lang="nb-NO" smtClean="0"/>
              <a:t>05.05.2019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E0F8712-ED64-46C1-A04F-32FE9221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16802E3-D537-4210-B7B4-303350E5A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D63-356D-4AF6-9B95-B82ECEEB1A83}" type="slidenum">
              <a:rPr lang="nb-NO" smtClean="0"/>
              <a:t>‹#›</a:t>
            </a:fld>
            <a:endParaRPr lang="nb-NO"/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D5B07EE0-40D7-4059-9891-9264A8429C82}"/>
              </a:ext>
            </a:extLst>
          </p:cNvPr>
          <p:cNvGrpSpPr/>
          <p:nvPr userDrawn="1"/>
        </p:nvGrpSpPr>
        <p:grpSpPr>
          <a:xfrm>
            <a:off x="312420" y="-18288"/>
            <a:ext cx="11401044" cy="6876288"/>
            <a:chOff x="312420" y="-18288"/>
            <a:chExt cx="11401044" cy="6876288"/>
          </a:xfrm>
        </p:grpSpPr>
        <p:sp>
          <p:nvSpPr>
            <p:cNvPr id="9" name="Rektangel: avrundede hjørner 8">
              <a:extLst>
                <a:ext uri="{FF2B5EF4-FFF2-40B4-BE49-F238E27FC236}">
                  <a16:creationId xmlns:a16="http://schemas.microsoft.com/office/drawing/2014/main" id="{0CEF53E9-06AD-47DD-89A2-814184B953F9}"/>
                </a:ext>
              </a:extLst>
            </p:cNvPr>
            <p:cNvSpPr/>
            <p:nvPr/>
          </p:nvSpPr>
          <p:spPr>
            <a:xfrm>
              <a:off x="312420" y="1685544"/>
              <a:ext cx="1635252" cy="792480"/>
            </a:xfrm>
            <a:prstGeom prst="roundRect">
              <a:avLst/>
            </a:prstGeom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Tirsdag</a:t>
              </a:r>
            </a:p>
          </p:txBody>
        </p:sp>
        <p:sp>
          <p:nvSpPr>
            <p:cNvPr id="10" name="Rektangel: avrundede hjørner 9">
              <a:extLst>
                <a:ext uri="{FF2B5EF4-FFF2-40B4-BE49-F238E27FC236}">
                  <a16:creationId xmlns:a16="http://schemas.microsoft.com/office/drawing/2014/main" id="{60D243D1-CB46-4A24-8071-EEFDEAF3A243}"/>
                </a:ext>
              </a:extLst>
            </p:cNvPr>
            <p:cNvSpPr/>
            <p:nvPr/>
          </p:nvSpPr>
          <p:spPr>
            <a:xfrm>
              <a:off x="312420" y="822960"/>
              <a:ext cx="1635252" cy="792480"/>
            </a:xfrm>
            <a:prstGeom prst="round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Mandag</a:t>
              </a:r>
            </a:p>
          </p:txBody>
        </p:sp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EB9A48E6-D9A7-4F69-B769-DD618C30CD18}"/>
                </a:ext>
              </a:extLst>
            </p:cNvPr>
            <p:cNvSpPr/>
            <p:nvPr/>
          </p:nvSpPr>
          <p:spPr>
            <a:xfrm>
              <a:off x="312420" y="2548128"/>
              <a:ext cx="1635252" cy="792480"/>
            </a:xfrm>
            <a:prstGeom prst="roundRect">
              <a:avLst/>
            </a:prstGeom>
            <a:solidFill>
              <a:srgbClr val="00B050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Onsdag</a:t>
              </a:r>
            </a:p>
          </p:txBody>
        </p:sp>
        <p:sp>
          <p:nvSpPr>
            <p:cNvPr id="12" name="Rektangel: avrundede hjørner 11">
              <a:extLst>
                <a:ext uri="{FF2B5EF4-FFF2-40B4-BE49-F238E27FC236}">
                  <a16:creationId xmlns:a16="http://schemas.microsoft.com/office/drawing/2014/main" id="{EEDFD4C0-7FF3-42BA-951C-604BAD2359AF}"/>
                </a:ext>
              </a:extLst>
            </p:cNvPr>
            <p:cNvSpPr/>
            <p:nvPr/>
          </p:nvSpPr>
          <p:spPr>
            <a:xfrm>
              <a:off x="312420" y="3410712"/>
              <a:ext cx="1635252" cy="792480"/>
            </a:xfrm>
            <a:prstGeom prst="roundRect">
              <a:avLst/>
            </a:prstGeom>
            <a:solidFill>
              <a:srgbClr val="FF9900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Torsdag</a:t>
              </a:r>
            </a:p>
          </p:txBody>
        </p:sp>
        <p:sp>
          <p:nvSpPr>
            <p:cNvPr id="13" name="Rektangel: avrundede hjørner 12">
              <a:extLst>
                <a:ext uri="{FF2B5EF4-FFF2-40B4-BE49-F238E27FC236}">
                  <a16:creationId xmlns:a16="http://schemas.microsoft.com/office/drawing/2014/main" id="{853C81E8-C461-42BA-89D3-5A301AE89F63}"/>
                </a:ext>
              </a:extLst>
            </p:cNvPr>
            <p:cNvSpPr/>
            <p:nvPr/>
          </p:nvSpPr>
          <p:spPr>
            <a:xfrm>
              <a:off x="312420" y="4273296"/>
              <a:ext cx="1635252" cy="792480"/>
            </a:xfrm>
            <a:prstGeom prst="roundRect">
              <a:avLst/>
            </a:prstGeom>
            <a:solidFill>
              <a:srgbClr val="9966FF"/>
            </a:solidFill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Fredag</a:t>
              </a:r>
            </a:p>
          </p:txBody>
        </p:sp>
        <p:sp>
          <p:nvSpPr>
            <p:cNvPr id="14" name="Rektangel: avrundede hjørner 13">
              <a:extLst>
                <a:ext uri="{FF2B5EF4-FFF2-40B4-BE49-F238E27FC236}">
                  <a16:creationId xmlns:a16="http://schemas.microsoft.com/office/drawing/2014/main" id="{5542ACAE-884C-4EB7-8CDF-948DD31A6D00}"/>
                </a:ext>
              </a:extLst>
            </p:cNvPr>
            <p:cNvSpPr/>
            <p:nvPr/>
          </p:nvSpPr>
          <p:spPr>
            <a:xfrm>
              <a:off x="312420" y="5135880"/>
              <a:ext cx="1635252" cy="792480"/>
            </a:xfrm>
            <a:prstGeom prst="roundRect">
              <a:avLst/>
            </a:prstGeom>
            <a:solidFill>
              <a:srgbClr val="00B4B0"/>
            </a:solidFill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Lørdag</a:t>
              </a:r>
            </a:p>
          </p:txBody>
        </p:sp>
        <p:sp>
          <p:nvSpPr>
            <p:cNvPr id="15" name="Rektangel: avrundede hjørner 14">
              <a:extLst>
                <a:ext uri="{FF2B5EF4-FFF2-40B4-BE49-F238E27FC236}">
                  <a16:creationId xmlns:a16="http://schemas.microsoft.com/office/drawing/2014/main" id="{E3541E11-14F1-4629-AA15-1A3C2B89A169}"/>
                </a:ext>
              </a:extLst>
            </p:cNvPr>
            <p:cNvSpPr/>
            <p:nvPr/>
          </p:nvSpPr>
          <p:spPr>
            <a:xfrm>
              <a:off x="312420" y="5998464"/>
              <a:ext cx="1635252" cy="792480"/>
            </a:xfrm>
            <a:prstGeom prst="roundRect">
              <a:avLst/>
            </a:prstGeom>
            <a:solidFill>
              <a:srgbClr val="996633"/>
            </a:solidFill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Søndag</a:t>
              </a: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EDC1000F-F9B2-41A1-9A65-BA51A38BE577}"/>
                </a:ext>
              </a:extLst>
            </p:cNvPr>
            <p:cNvSpPr txBox="1"/>
            <p:nvPr/>
          </p:nvSpPr>
          <p:spPr>
            <a:xfrm>
              <a:off x="2514600" y="150388"/>
              <a:ext cx="9063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800" dirty="0"/>
                <a:t>Frokost	Lunsj		Snack		Middag	Kveldsmat</a:t>
              </a:r>
            </a:p>
          </p:txBody>
        </p:sp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39B8C423-D3EE-4FDE-8850-43A139EF788C}"/>
                </a:ext>
              </a:extLst>
            </p:cNvPr>
            <p:cNvSpPr/>
            <p:nvPr/>
          </p:nvSpPr>
          <p:spPr>
            <a:xfrm>
              <a:off x="2110740" y="168554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: avrundede hjørner 17">
              <a:extLst>
                <a:ext uri="{FF2B5EF4-FFF2-40B4-BE49-F238E27FC236}">
                  <a16:creationId xmlns:a16="http://schemas.microsoft.com/office/drawing/2014/main" id="{D912AB1F-837D-41E4-BFA7-36C9F7D3F4D6}"/>
                </a:ext>
              </a:extLst>
            </p:cNvPr>
            <p:cNvSpPr/>
            <p:nvPr/>
          </p:nvSpPr>
          <p:spPr>
            <a:xfrm>
              <a:off x="2110740" y="82296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Rektangel: avrundede hjørner 18">
              <a:extLst>
                <a:ext uri="{FF2B5EF4-FFF2-40B4-BE49-F238E27FC236}">
                  <a16:creationId xmlns:a16="http://schemas.microsoft.com/office/drawing/2014/main" id="{F3CF6BE0-3CD9-400C-84FB-B1766F97C304}"/>
                </a:ext>
              </a:extLst>
            </p:cNvPr>
            <p:cNvSpPr/>
            <p:nvPr/>
          </p:nvSpPr>
          <p:spPr>
            <a:xfrm>
              <a:off x="2110740" y="2548128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: avrundede hjørner 19">
              <a:extLst>
                <a:ext uri="{FF2B5EF4-FFF2-40B4-BE49-F238E27FC236}">
                  <a16:creationId xmlns:a16="http://schemas.microsoft.com/office/drawing/2014/main" id="{235097BC-EF2D-4397-A03A-5C4E8F3B42B7}"/>
                </a:ext>
              </a:extLst>
            </p:cNvPr>
            <p:cNvSpPr/>
            <p:nvPr/>
          </p:nvSpPr>
          <p:spPr>
            <a:xfrm>
              <a:off x="2110740" y="3410712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Rektangel: avrundede hjørner 20">
              <a:extLst>
                <a:ext uri="{FF2B5EF4-FFF2-40B4-BE49-F238E27FC236}">
                  <a16:creationId xmlns:a16="http://schemas.microsoft.com/office/drawing/2014/main" id="{CD53AB75-E562-4DB1-9481-0FB5A481E715}"/>
                </a:ext>
              </a:extLst>
            </p:cNvPr>
            <p:cNvSpPr/>
            <p:nvPr/>
          </p:nvSpPr>
          <p:spPr>
            <a:xfrm>
              <a:off x="2110740" y="4273296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Rektangel: avrundede hjørner 21">
              <a:extLst>
                <a:ext uri="{FF2B5EF4-FFF2-40B4-BE49-F238E27FC236}">
                  <a16:creationId xmlns:a16="http://schemas.microsoft.com/office/drawing/2014/main" id="{3576020E-7338-4A0E-B4D2-873CA2EAF2F9}"/>
                </a:ext>
              </a:extLst>
            </p:cNvPr>
            <p:cNvSpPr/>
            <p:nvPr/>
          </p:nvSpPr>
          <p:spPr>
            <a:xfrm>
              <a:off x="2110740" y="513588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Rektangel: avrundede hjørner 22">
              <a:extLst>
                <a:ext uri="{FF2B5EF4-FFF2-40B4-BE49-F238E27FC236}">
                  <a16:creationId xmlns:a16="http://schemas.microsoft.com/office/drawing/2014/main" id="{F0AC8956-DBDC-423D-9E88-2393313BB864}"/>
                </a:ext>
              </a:extLst>
            </p:cNvPr>
            <p:cNvSpPr/>
            <p:nvPr/>
          </p:nvSpPr>
          <p:spPr>
            <a:xfrm>
              <a:off x="2110740" y="599846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4" name="Rett linje 23">
              <a:extLst>
                <a:ext uri="{FF2B5EF4-FFF2-40B4-BE49-F238E27FC236}">
                  <a16:creationId xmlns:a16="http://schemas.microsoft.com/office/drawing/2014/main" id="{F8F51280-802E-4E93-8F27-E78AEBC7395E}"/>
                </a:ext>
              </a:extLst>
            </p:cNvPr>
            <p:cNvCxnSpPr>
              <a:cxnSpLocks/>
            </p:cNvCxnSpPr>
            <p:nvPr/>
          </p:nvCxnSpPr>
          <p:spPr>
            <a:xfrm>
              <a:off x="401421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AD40E195-C3FD-4A37-B35C-F961D08C28AB}"/>
                </a:ext>
              </a:extLst>
            </p:cNvPr>
            <p:cNvCxnSpPr>
              <a:cxnSpLocks/>
            </p:cNvCxnSpPr>
            <p:nvPr/>
          </p:nvCxnSpPr>
          <p:spPr>
            <a:xfrm>
              <a:off x="588873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94C8BD3C-898F-469F-A738-3AA2DD2A3B0E}"/>
                </a:ext>
              </a:extLst>
            </p:cNvPr>
            <p:cNvCxnSpPr>
              <a:cxnSpLocks/>
            </p:cNvCxnSpPr>
            <p:nvPr/>
          </p:nvCxnSpPr>
          <p:spPr>
            <a:xfrm>
              <a:off x="776325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C65913CD-50BC-4131-A5C2-183DEE47784C}"/>
                </a:ext>
              </a:extLst>
            </p:cNvPr>
            <p:cNvCxnSpPr>
              <a:cxnSpLocks/>
            </p:cNvCxnSpPr>
            <p:nvPr/>
          </p:nvCxnSpPr>
          <p:spPr>
            <a:xfrm>
              <a:off x="963777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11854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E394C02-B0DD-49F9-A33C-33489E5B1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534BB82-A6F6-4A7B-84E7-43154A3FF1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AC3C471-D1B6-46DB-BB76-9F4484A72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A5D94B3-13A2-46A3-B932-47D6ADF91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131F7-A9F4-470F-9C22-6D6864518D00}" type="datetimeFigureOut">
              <a:rPr lang="nb-NO" smtClean="0"/>
              <a:t>05.05.2019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7461570-359D-42C5-BA1F-9C6DF0089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995F328-0237-4F0F-B78D-27893FA00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23D63-356D-4AF6-9B95-B82ECEEB1A83}" type="slidenum">
              <a:rPr lang="nb-NO" smtClean="0"/>
              <a:t>‹#›</a:t>
            </a:fld>
            <a:endParaRPr lang="nb-NO"/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B00203BE-EC42-4AF9-99B4-93CA34B3BD34}"/>
              </a:ext>
            </a:extLst>
          </p:cNvPr>
          <p:cNvGrpSpPr/>
          <p:nvPr userDrawn="1"/>
        </p:nvGrpSpPr>
        <p:grpSpPr>
          <a:xfrm>
            <a:off x="312420" y="-18288"/>
            <a:ext cx="11401044" cy="6876288"/>
            <a:chOff x="312420" y="-18288"/>
            <a:chExt cx="11401044" cy="6876288"/>
          </a:xfrm>
        </p:grpSpPr>
        <p:sp>
          <p:nvSpPr>
            <p:cNvPr id="9" name="Rektangel: avrundede hjørner 8">
              <a:extLst>
                <a:ext uri="{FF2B5EF4-FFF2-40B4-BE49-F238E27FC236}">
                  <a16:creationId xmlns:a16="http://schemas.microsoft.com/office/drawing/2014/main" id="{2EFD6D19-762B-44DE-9504-6B1BFAE4D72B}"/>
                </a:ext>
              </a:extLst>
            </p:cNvPr>
            <p:cNvSpPr/>
            <p:nvPr/>
          </p:nvSpPr>
          <p:spPr>
            <a:xfrm>
              <a:off x="312420" y="1685544"/>
              <a:ext cx="1635252" cy="792480"/>
            </a:xfrm>
            <a:prstGeom prst="roundRect">
              <a:avLst/>
            </a:prstGeom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Tirsdag</a:t>
              </a:r>
            </a:p>
          </p:txBody>
        </p:sp>
        <p:sp>
          <p:nvSpPr>
            <p:cNvPr id="10" name="Rektangel: avrundede hjørner 9">
              <a:extLst>
                <a:ext uri="{FF2B5EF4-FFF2-40B4-BE49-F238E27FC236}">
                  <a16:creationId xmlns:a16="http://schemas.microsoft.com/office/drawing/2014/main" id="{447082B2-30B3-4A26-B848-5C8AD6812512}"/>
                </a:ext>
              </a:extLst>
            </p:cNvPr>
            <p:cNvSpPr/>
            <p:nvPr/>
          </p:nvSpPr>
          <p:spPr>
            <a:xfrm>
              <a:off x="312420" y="822960"/>
              <a:ext cx="1635252" cy="792480"/>
            </a:xfrm>
            <a:prstGeom prst="roundRect">
              <a:avLst/>
            </a:prstGeom>
            <a:solidFill>
              <a:srgbClr val="FF0000"/>
            </a:solidFill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Mandag</a:t>
              </a:r>
            </a:p>
          </p:txBody>
        </p:sp>
        <p:sp>
          <p:nvSpPr>
            <p:cNvPr id="11" name="Rektangel: avrundede hjørner 10">
              <a:extLst>
                <a:ext uri="{FF2B5EF4-FFF2-40B4-BE49-F238E27FC236}">
                  <a16:creationId xmlns:a16="http://schemas.microsoft.com/office/drawing/2014/main" id="{98D56507-35B7-4BC4-9507-F9CC85A118FB}"/>
                </a:ext>
              </a:extLst>
            </p:cNvPr>
            <p:cNvSpPr/>
            <p:nvPr/>
          </p:nvSpPr>
          <p:spPr>
            <a:xfrm>
              <a:off x="312420" y="2548128"/>
              <a:ext cx="1635252" cy="792480"/>
            </a:xfrm>
            <a:prstGeom prst="roundRect">
              <a:avLst/>
            </a:prstGeom>
            <a:solidFill>
              <a:srgbClr val="00B050"/>
            </a:solidFill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Onsdag</a:t>
              </a:r>
            </a:p>
          </p:txBody>
        </p:sp>
        <p:sp>
          <p:nvSpPr>
            <p:cNvPr id="12" name="Rektangel: avrundede hjørner 11">
              <a:extLst>
                <a:ext uri="{FF2B5EF4-FFF2-40B4-BE49-F238E27FC236}">
                  <a16:creationId xmlns:a16="http://schemas.microsoft.com/office/drawing/2014/main" id="{6FADDF00-F207-469E-9BAC-50DD5D77B33C}"/>
                </a:ext>
              </a:extLst>
            </p:cNvPr>
            <p:cNvSpPr/>
            <p:nvPr/>
          </p:nvSpPr>
          <p:spPr>
            <a:xfrm>
              <a:off x="312420" y="3410712"/>
              <a:ext cx="1635252" cy="792480"/>
            </a:xfrm>
            <a:prstGeom prst="roundRect">
              <a:avLst/>
            </a:prstGeom>
            <a:solidFill>
              <a:srgbClr val="FF9900"/>
            </a:solidFill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Torsdag</a:t>
              </a:r>
            </a:p>
          </p:txBody>
        </p:sp>
        <p:sp>
          <p:nvSpPr>
            <p:cNvPr id="13" name="Rektangel: avrundede hjørner 12">
              <a:extLst>
                <a:ext uri="{FF2B5EF4-FFF2-40B4-BE49-F238E27FC236}">
                  <a16:creationId xmlns:a16="http://schemas.microsoft.com/office/drawing/2014/main" id="{1FCAAC5B-690D-482A-9E46-E7476E5457E8}"/>
                </a:ext>
              </a:extLst>
            </p:cNvPr>
            <p:cNvSpPr/>
            <p:nvPr/>
          </p:nvSpPr>
          <p:spPr>
            <a:xfrm>
              <a:off x="312420" y="4273296"/>
              <a:ext cx="1635252" cy="792480"/>
            </a:xfrm>
            <a:prstGeom prst="roundRect">
              <a:avLst/>
            </a:prstGeom>
            <a:solidFill>
              <a:srgbClr val="9966FF"/>
            </a:solidFill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Fredag</a:t>
              </a:r>
            </a:p>
          </p:txBody>
        </p:sp>
        <p:sp>
          <p:nvSpPr>
            <p:cNvPr id="14" name="Rektangel: avrundede hjørner 13">
              <a:extLst>
                <a:ext uri="{FF2B5EF4-FFF2-40B4-BE49-F238E27FC236}">
                  <a16:creationId xmlns:a16="http://schemas.microsoft.com/office/drawing/2014/main" id="{4F4C99B2-2662-4428-B7DC-79B5074D3C5E}"/>
                </a:ext>
              </a:extLst>
            </p:cNvPr>
            <p:cNvSpPr/>
            <p:nvPr/>
          </p:nvSpPr>
          <p:spPr>
            <a:xfrm>
              <a:off x="312420" y="5135880"/>
              <a:ext cx="1635252" cy="792480"/>
            </a:xfrm>
            <a:prstGeom prst="roundRect">
              <a:avLst/>
            </a:prstGeom>
            <a:solidFill>
              <a:srgbClr val="00B4B0"/>
            </a:solidFill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Lørdag</a:t>
              </a:r>
            </a:p>
          </p:txBody>
        </p:sp>
        <p:sp>
          <p:nvSpPr>
            <p:cNvPr id="15" name="Rektangel: avrundede hjørner 14">
              <a:extLst>
                <a:ext uri="{FF2B5EF4-FFF2-40B4-BE49-F238E27FC236}">
                  <a16:creationId xmlns:a16="http://schemas.microsoft.com/office/drawing/2014/main" id="{2EF76C39-EB4A-4FC9-9729-750079C57A5A}"/>
                </a:ext>
              </a:extLst>
            </p:cNvPr>
            <p:cNvSpPr/>
            <p:nvPr/>
          </p:nvSpPr>
          <p:spPr>
            <a:xfrm>
              <a:off x="312420" y="5998464"/>
              <a:ext cx="1635252" cy="792480"/>
            </a:xfrm>
            <a:prstGeom prst="roundRect">
              <a:avLst/>
            </a:prstGeom>
            <a:solidFill>
              <a:srgbClr val="996633"/>
            </a:solidFill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2800" dirty="0"/>
                <a:t>Søndag</a:t>
              </a: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40A23239-EE91-496B-B664-B72A30794ABF}"/>
                </a:ext>
              </a:extLst>
            </p:cNvPr>
            <p:cNvSpPr txBox="1"/>
            <p:nvPr/>
          </p:nvSpPr>
          <p:spPr>
            <a:xfrm>
              <a:off x="2514600" y="150388"/>
              <a:ext cx="90631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800" dirty="0"/>
                <a:t>Frokost	Lunsj		Snack		Middag	Kveldsmat</a:t>
              </a:r>
            </a:p>
          </p:txBody>
        </p:sp>
        <p:sp>
          <p:nvSpPr>
            <p:cNvPr id="17" name="Rektangel: avrundede hjørner 16">
              <a:extLst>
                <a:ext uri="{FF2B5EF4-FFF2-40B4-BE49-F238E27FC236}">
                  <a16:creationId xmlns:a16="http://schemas.microsoft.com/office/drawing/2014/main" id="{53FEC181-EDAC-4675-99F8-CCF41D3A46F2}"/>
                </a:ext>
              </a:extLst>
            </p:cNvPr>
            <p:cNvSpPr/>
            <p:nvPr/>
          </p:nvSpPr>
          <p:spPr>
            <a:xfrm>
              <a:off x="2110740" y="168554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Rektangel: avrundede hjørner 17">
              <a:extLst>
                <a:ext uri="{FF2B5EF4-FFF2-40B4-BE49-F238E27FC236}">
                  <a16:creationId xmlns:a16="http://schemas.microsoft.com/office/drawing/2014/main" id="{792E5E43-A7C9-4F7D-B790-D52630474A7E}"/>
                </a:ext>
              </a:extLst>
            </p:cNvPr>
            <p:cNvSpPr/>
            <p:nvPr/>
          </p:nvSpPr>
          <p:spPr>
            <a:xfrm>
              <a:off x="2110740" y="82296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Rektangel: avrundede hjørner 18">
              <a:extLst>
                <a:ext uri="{FF2B5EF4-FFF2-40B4-BE49-F238E27FC236}">
                  <a16:creationId xmlns:a16="http://schemas.microsoft.com/office/drawing/2014/main" id="{E272A202-E891-405A-BA95-904569A87E54}"/>
                </a:ext>
              </a:extLst>
            </p:cNvPr>
            <p:cNvSpPr/>
            <p:nvPr/>
          </p:nvSpPr>
          <p:spPr>
            <a:xfrm>
              <a:off x="2110740" y="2548128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Rektangel: avrundede hjørner 19">
              <a:extLst>
                <a:ext uri="{FF2B5EF4-FFF2-40B4-BE49-F238E27FC236}">
                  <a16:creationId xmlns:a16="http://schemas.microsoft.com/office/drawing/2014/main" id="{C08D68B3-58E9-4F84-B6BD-6698BC3B3397}"/>
                </a:ext>
              </a:extLst>
            </p:cNvPr>
            <p:cNvSpPr/>
            <p:nvPr/>
          </p:nvSpPr>
          <p:spPr>
            <a:xfrm>
              <a:off x="2110740" y="3410712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1" name="Rektangel: avrundede hjørner 20">
              <a:extLst>
                <a:ext uri="{FF2B5EF4-FFF2-40B4-BE49-F238E27FC236}">
                  <a16:creationId xmlns:a16="http://schemas.microsoft.com/office/drawing/2014/main" id="{2B7757A3-7926-43C3-82DD-3E58A34019EF}"/>
                </a:ext>
              </a:extLst>
            </p:cNvPr>
            <p:cNvSpPr/>
            <p:nvPr/>
          </p:nvSpPr>
          <p:spPr>
            <a:xfrm>
              <a:off x="2110740" y="4273296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2" name="Rektangel: avrundede hjørner 21">
              <a:extLst>
                <a:ext uri="{FF2B5EF4-FFF2-40B4-BE49-F238E27FC236}">
                  <a16:creationId xmlns:a16="http://schemas.microsoft.com/office/drawing/2014/main" id="{09223246-B859-4397-B69B-39A6A4294494}"/>
                </a:ext>
              </a:extLst>
            </p:cNvPr>
            <p:cNvSpPr/>
            <p:nvPr/>
          </p:nvSpPr>
          <p:spPr>
            <a:xfrm>
              <a:off x="2110740" y="5135880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00B4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Rektangel: avrundede hjørner 22">
              <a:extLst>
                <a:ext uri="{FF2B5EF4-FFF2-40B4-BE49-F238E27FC236}">
                  <a16:creationId xmlns:a16="http://schemas.microsoft.com/office/drawing/2014/main" id="{14F70ABE-51A0-44C4-B9F6-F3B987756569}"/>
                </a:ext>
              </a:extLst>
            </p:cNvPr>
            <p:cNvSpPr/>
            <p:nvPr/>
          </p:nvSpPr>
          <p:spPr>
            <a:xfrm>
              <a:off x="2110740" y="5998464"/>
              <a:ext cx="9602724" cy="792480"/>
            </a:xfrm>
            <a:prstGeom prst="roundRect">
              <a:avLst/>
            </a:prstGeom>
            <a:noFill/>
            <a:ln w="57150"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24" name="Rett linje 23">
              <a:extLst>
                <a:ext uri="{FF2B5EF4-FFF2-40B4-BE49-F238E27FC236}">
                  <a16:creationId xmlns:a16="http://schemas.microsoft.com/office/drawing/2014/main" id="{A61AF907-EF58-44B3-BE80-41BC355E8EFD}"/>
                </a:ext>
              </a:extLst>
            </p:cNvPr>
            <p:cNvCxnSpPr>
              <a:cxnSpLocks/>
            </p:cNvCxnSpPr>
            <p:nvPr/>
          </p:nvCxnSpPr>
          <p:spPr>
            <a:xfrm>
              <a:off x="401421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ett linje 24">
              <a:extLst>
                <a:ext uri="{FF2B5EF4-FFF2-40B4-BE49-F238E27FC236}">
                  <a16:creationId xmlns:a16="http://schemas.microsoft.com/office/drawing/2014/main" id="{B21E20E1-3D86-4614-906B-6DA0EE35B203}"/>
                </a:ext>
              </a:extLst>
            </p:cNvPr>
            <p:cNvCxnSpPr>
              <a:cxnSpLocks/>
            </p:cNvCxnSpPr>
            <p:nvPr/>
          </p:nvCxnSpPr>
          <p:spPr>
            <a:xfrm>
              <a:off x="5888736" y="0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ett linje 25">
              <a:extLst>
                <a:ext uri="{FF2B5EF4-FFF2-40B4-BE49-F238E27FC236}">
                  <a16:creationId xmlns:a16="http://schemas.microsoft.com/office/drawing/2014/main" id="{A752E63F-6F50-4DAD-8DB5-E9560ABF6BF2}"/>
                </a:ext>
              </a:extLst>
            </p:cNvPr>
            <p:cNvCxnSpPr>
              <a:cxnSpLocks/>
            </p:cNvCxnSpPr>
            <p:nvPr/>
          </p:nvCxnSpPr>
          <p:spPr>
            <a:xfrm>
              <a:off x="776325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ett linje 26">
              <a:extLst>
                <a:ext uri="{FF2B5EF4-FFF2-40B4-BE49-F238E27FC236}">
                  <a16:creationId xmlns:a16="http://schemas.microsoft.com/office/drawing/2014/main" id="{C666F548-F0D6-470B-90A7-406A6DD3BB56}"/>
                </a:ext>
              </a:extLst>
            </p:cNvPr>
            <p:cNvCxnSpPr>
              <a:cxnSpLocks/>
            </p:cNvCxnSpPr>
            <p:nvPr/>
          </p:nvCxnSpPr>
          <p:spPr>
            <a:xfrm>
              <a:off x="9637776" y="-18288"/>
              <a:ext cx="0" cy="6858000"/>
            </a:xfrm>
            <a:prstGeom prst="line">
              <a:avLst/>
            </a:prstGeom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522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4D82EC4-9A51-4F4A-9901-EF983393A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A025A83-0823-4A30-B81B-1E06E93DDD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AC09BC-74DD-40C6-8A7B-AF289EF129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131F7-A9F4-470F-9C22-6D6864518D00}" type="datetimeFigureOut">
              <a:rPr lang="nb-NO" smtClean="0"/>
              <a:t>05.05.2019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AE1CA7-945F-4C0B-ABD0-115D6BF4C1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3E5217-90C3-4E8B-A2A6-11E943EB7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23D63-356D-4AF6-9B95-B82ECEEB1A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042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5982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Riitta Hellman</dc:creator>
  <cp:lastModifiedBy>Riitta Hellman</cp:lastModifiedBy>
  <cp:revision>8</cp:revision>
  <dcterms:created xsi:type="dcterms:W3CDTF">2019-05-05T09:05:33Z</dcterms:created>
  <dcterms:modified xsi:type="dcterms:W3CDTF">2019-05-05T09:37:30Z</dcterms:modified>
</cp:coreProperties>
</file>