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B0"/>
    <a:srgbClr val="9966FF"/>
    <a:srgbClr val="FF9900"/>
    <a:srgbClr val="FF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14253A-F693-4324-B1DA-F2701DD00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5CA36A-1148-4882-B696-509A00CA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4F90F1-70FD-44E4-9411-0BC63A3F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7DD6E1-022C-4104-880A-9F46733A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9CF7EC-3B26-4433-AB86-EE749869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2245A74-2301-499F-B4DE-2F8344319C0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00B4B0"/>
          </a:solidFill>
          <a:ln>
            <a:solidFill>
              <a:srgbClr val="00B4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02F31CA-E608-41B5-866E-464268DBFD59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FE0071B8-F2E5-4BAC-82CA-EC045420E9CA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55F454F-F178-4324-B5DB-1E9FBABA61C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00B4B0"/>
                </a:solidFill>
              </a:rPr>
              <a:t>    </a:t>
            </a:r>
            <a:r>
              <a:rPr lang="nb-NO" sz="3600" b="1" baseline="0" dirty="0">
                <a:solidFill>
                  <a:srgbClr val="00B4B0"/>
                </a:solidFill>
              </a:rPr>
              <a:t>Lørdag</a:t>
            </a:r>
            <a:r>
              <a:rPr lang="nb-NO" sz="3600" baseline="0" dirty="0">
                <a:solidFill>
                  <a:srgbClr val="00B4B0"/>
                </a:solidFill>
              </a:rPr>
              <a:t>				</a:t>
            </a:r>
            <a:r>
              <a:rPr lang="nb-NO" sz="3600" b="1" baseline="0" dirty="0">
                <a:solidFill>
                  <a:srgbClr val="00B4B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0577786-E58D-470D-9833-6373284BAF6A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170859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CC6F48-44F5-4A5B-86E2-D3531E77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771039-AA49-4BA6-A382-42AA5862C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2577F2-E343-4A34-A526-3FBBBEF1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8BE8A6-70A7-4A6C-93A5-EB0E4BED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6DFCF8-8E9B-42CD-89B4-08CDD4E3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99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B301E6F-2361-4195-8229-151C9848D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EB3BA8-8515-42F3-A215-42DFE9BA6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A28684-9343-41D9-98E5-17BA56B8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66F1B0-0BD6-488B-B36A-3F081F08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E10890-E4DD-4D20-ADCE-05D2B09A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0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A3F7E9-6CF1-422D-B646-E722D216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21A88A-65EC-4D58-BE4F-F0DDB8592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6CD71D-6EF0-4045-B8FB-F7B02D93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E31E06-B5D0-4111-9246-3139DE43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F4B369-4EF5-4D6B-83F9-29CFFF88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0C4501A-261A-4428-85D8-68F4DE33E81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00B4B0"/>
          </a:solidFill>
          <a:ln>
            <a:solidFill>
              <a:srgbClr val="00B4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D08AFAD-9B2A-446B-AC84-22FE53974F44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95D59EF0-365C-43DD-A8C1-7F3F9B645736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CC13D64-FDAE-43F3-903C-21CC53966E21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00B4B0"/>
                </a:solidFill>
              </a:rPr>
              <a:t>    </a:t>
            </a:r>
            <a:r>
              <a:rPr lang="nb-NO" sz="3600" b="1" baseline="0" dirty="0">
                <a:solidFill>
                  <a:srgbClr val="00B4B0"/>
                </a:solidFill>
              </a:rPr>
              <a:t>Lørdag</a:t>
            </a:r>
            <a:r>
              <a:rPr lang="nb-NO" sz="3600" baseline="0" dirty="0">
                <a:solidFill>
                  <a:srgbClr val="00B4B0"/>
                </a:solidFill>
              </a:rPr>
              <a:t>				</a:t>
            </a:r>
            <a:r>
              <a:rPr lang="nb-NO" sz="3600" b="1" baseline="0" dirty="0">
                <a:solidFill>
                  <a:srgbClr val="00B4B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ED24F58-B1E2-4743-8261-3038422B57C3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2834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3E3C9E-CC9C-42EC-9FFD-60A3A189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BC69253-EA8C-4658-B32B-487EE4C8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D73148-4408-4889-8CAB-4F88F41D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85C586-6C6D-4B5E-A2CE-21337338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28A192-A096-47D6-95D0-4906A423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84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61CF6-29A9-470F-9CF0-2679A9E6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398230-2F18-462D-86A9-CF9E660B3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6EAD73-8DCF-4371-9698-C97EC38A2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FB2DC1-E92D-4109-BB1B-CBF3A48C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60D6C5-4023-4D24-A7B2-77160EEC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AF33B7-08DB-4D10-8E19-672F997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0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93F0E-FB44-43CE-B6AD-00819764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34A627-D74D-460F-95AD-B583F7A93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0A4224-DD72-4D4F-9265-FF69EC168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B26BCA-164B-4F35-B346-AD612D9E4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F16993B-3FC6-4480-8DAF-951E8FBF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D3DDAB3-B283-4EE2-B03C-23FC0F6C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CBE6A4F-A5D2-42AF-8E79-7FAFE785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1075DE-17B6-4C2F-BEB7-62DD8D9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23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7A090-0C2D-4A4C-AF63-09CFE5B2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85A3A6-81C6-4625-AFA0-F726BCD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17436F-FE67-404A-BC17-76BDDC12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482DD2-B611-472C-95D2-1BB2BC21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2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439AB77-3994-4EE6-8E5F-55F77D11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C39DF21-E8EA-4C81-B874-A8139508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E92489-AA64-402E-9BB9-174AA4FE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69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53937-F97C-4AFD-B82D-DF4A51C6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3F104-D248-4998-A566-BACC7EFB9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57BA43-14EB-4B93-9A3C-9AE62F206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B8E2B6-737D-43B2-981C-1D0A6D78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FA734CE-15C2-400C-BB86-1DD3CA04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1A7404-C4BF-4B96-8DB4-5BD67B83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67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DE0D4-4074-4F85-8732-AF3F7007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2E9A5FA-5E09-42A3-BDBB-736788E51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6E41B0-29B2-4DF1-8C21-CDA0681F8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9CAD86-8BA7-41F4-9A5C-E701684C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0935A-1FEF-4297-AD1E-A3847110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A15D9DF-083E-4C2C-8D29-FCF9E5A9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55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6AA6857-AB27-43D8-84E9-B6879B29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1E26A4E-3C78-476E-8B37-D37F9424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76E025-4199-424F-B3BB-F401534BA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C7FC7C-3AFD-404C-9455-6F6C8F6B9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F05D8-1046-48CC-B54E-508846A0A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D22339A-BCB9-44F9-B87A-E87A89778811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00B4B0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BD31F81-CAE9-4CC2-9F96-45CC3E178BDE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16932163-68CC-42F5-A274-2F15C7643BD7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8DDA0DF-4C5D-44BE-9711-B1FD67981DA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00B4B0"/>
                </a:solidFill>
              </a:rPr>
              <a:t>    </a:t>
            </a:r>
            <a:r>
              <a:rPr lang="nb-NO" sz="3600" b="1" baseline="0" dirty="0">
                <a:solidFill>
                  <a:srgbClr val="00B4B0"/>
                </a:solidFill>
              </a:rPr>
              <a:t>Lørdag</a:t>
            </a:r>
            <a:r>
              <a:rPr lang="nb-NO" sz="3600" baseline="0" dirty="0">
                <a:solidFill>
                  <a:srgbClr val="00B4B0"/>
                </a:solidFill>
              </a:rPr>
              <a:t>				</a:t>
            </a:r>
            <a:r>
              <a:rPr lang="nb-NO" sz="3600" b="1" baseline="0" dirty="0">
                <a:solidFill>
                  <a:srgbClr val="00B4B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099D90D-4E31-4A23-B69D-CFB9C0F92F14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64113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4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Riitta Hellman</dc:creator>
  <cp:lastModifiedBy>Riitta Hellman</cp:lastModifiedBy>
  <cp:revision>7</cp:revision>
  <dcterms:created xsi:type="dcterms:W3CDTF">2019-05-05T09:45:59Z</dcterms:created>
  <dcterms:modified xsi:type="dcterms:W3CDTF">2019-05-06T17:23:01Z</dcterms:modified>
</cp:coreProperties>
</file>